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8" r:id="rId5"/>
    <p:sldId id="269" r:id="rId6"/>
    <p:sldId id="270" r:id="rId7"/>
    <p:sldId id="271" r:id="rId8"/>
    <p:sldId id="280" r:id="rId9"/>
    <p:sldId id="27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66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outlineViewPr>
    <p:cViewPr>
      <p:scale>
        <a:sx n="33" d="100"/>
        <a:sy n="33" d="100"/>
      </p:scale>
      <p:origin x="0" y="-4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A2C33-DF1E-4FA3-8579-AED99CA13489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0AA-CB60-4322-8214-30E3E50B4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1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0AA-CB60-4322-8214-30E3E50B4A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3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4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6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5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9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0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5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1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EC73-E9B3-4326-99B9-2ADAAF6B6FBC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431D7-4862-436E-9F24-801A95E4D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3" y="1077686"/>
            <a:ext cx="12241763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3" y="0"/>
            <a:ext cx="1040384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2" y="0"/>
            <a:ext cx="41920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1" y="1796143"/>
            <a:ext cx="4931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sz="4800" dirty="0"/>
              <a:t>Daisy </a:t>
            </a:r>
            <a:r>
              <a:rPr lang="en-GB" sz="4800" dirty="0" smtClean="0"/>
              <a:t>Badger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4800" dirty="0" smtClean="0"/>
              <a:t>Primrose Fox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4800" dirty="0" smtClean="0"/>
              <a:t>Tulip </a:t>
            </a:r>
            <a:r>
              <a:rPr lang="en-GB" sz="4800" dirty="0"/>
              <a:t>Hare</a:t>
            </a:r>
          </a:p>
        </p:txBody>
      </p:sp>
    </p:spTree>
    <p:extLst>
      <p:ext uri="{BB962C8B-B14F-4D97-AF65-F5344CB8AC3E}">
        <p14:creationId xmlns:p14="http://schemas.microsoft.com/office/powerpoint/2010/main" val="19073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72" y="751115"/>
            <a:ext cx="12664689" cy="4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0C735046BA3499D7BE4780B20B9DD" ma:contentTypeVersion="10" ma:contentTypeDescription="Create a new document." ma:contentTypeScope="" ma:versionID="6fee56db8c5cc93dba506fc944bf6919">
  <xsd:schema xmlns:xsd="http://www.w3.org/2001/XMLSchema" xmlns:xs="http://www.w3.org/2001/XMLSchema" xmlns:p="http://schemas.microsoft.com/office/2006/metadata/properties" xmlns:ns3="49666193-00c4-4162-86c0-3a1e758a2c83" targetNamespace="http://schemas.microsoft.com/office/2006/metadata/properties" ma:root="true" ma:fieldsID="1a35aecf19bd6f1240a9d734a397828d" ns3:_="">
    <xsd:import namespace="49666193-00c4-4162-86c0-3a1e758a2c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66193-00c4-4162-86c0-3a1e758a2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454508-FFFD-4D4D-B1D6-BB2D16AC13C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9666193-00c4-4162-86c0-3a1e758a2c8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5B08B0-3DF7-41B8-B5B4-A0813A7EE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666193-00c4-4162-86c0-3a1e758a2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383DE7-2362-4834-964D-E17350A5A3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7</Words>
  <Application>Microsoft Office PowerPoint</Application>
  <PresentationFormat>Widescreen</PresentationFormat>
  <Paragraphs>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Archer</dc:creator>
  <cp:lastModifiedBy>Phil Archer</cp:lastModifiedBy>
  <cp:revision>47</cp:revision>
  <cp:lastPrinted>2019-11-14T19:41:25Z</cp:lastPrinted>
  <dcterms:created xsi:type="dcterms:W3CDTF">2019-10-10T18:07:19Z</dcterms:created>
  <dcterms:modified xsi:type="dcterms:W3CDTF">2019-12-31T09:11:18Z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0x0101004F50C735046BA3499D7BE4780B20B9DD</vt:lpwstr>
  </property>
</Properties>
</file>