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3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66" autoAdjust="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outlineViewPr>
    <p:cViewPr>
      <p:scale>
        <a:sx n="33" d="100"/>
        <a:sy n="33" d="100"/>
      </p:scale>
      <p:origin x="0" y="-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2C33-DF1E-4FA3-8579-AED99CA13489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0AA-CB60-4322-8214-30E3E50B4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1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1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6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35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9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0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6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1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6" y="-18143"/>
            <a:ext cx="10314214" cy="6876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44543" y="925286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44543" y="1469572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044543" y="2031609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2906485"/>
            <a:ext cx="1469571" cy="337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17230" y="925286"/>
            <a:ext cx="729342" cy="3878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32073" y="925286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77543" y="391886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45428" y="-18143"/>
            <a:ext cx="1132115" cy="3011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022273" y="793431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958444" y="1366354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33407" y="1498209"/>
            <a:ext cx="944336" cy="2971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950530" y="1930794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139543" y="2042495"/>
            <a:ext cx="617767" cy="36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8275" y="2657735"/>
            <a:ext cx="642255" cy="3684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2" y="2610514"/>
            <a:ext cx="794656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757310" y="3211065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868887" y="3687582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953251" y="4189244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139543" y="4164098"/>
            <a:ext cx="776968" cy="2844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512255" y="4515032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95850" y="4189244"/>
            <a:ext cx="998765" cy="3854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146222" y="3787699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377543" y="2830011"/>
            <a:ext cx="797383" cy="380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284891" y="3616321"/>
            <a:ext cx="861332" cy="3431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776108" y="1964915"/>
            <a:ext cx="736148" cy="2877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682095" y="1964915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374577" y="3026228"/>
            <a:ext cx="1001480" cy="315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641270" y="4056188"/>
            <a:ext cx="734787" cy="217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958443" y="5559249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222174" y="5240092"/>
            <a:ext cx="936171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558143" y="6532211"/>
            <a:ext cx="957943" cy="3257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8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50C735046BA3499D7BE4780B20B9DD" ma:contentTypeVersion="10" ma:contentTypeDescription="Create a new document." ma:contentTypeScope="" ma:versionID="6fee56db8c5cc93dba506fc944bf6919">
  <xsd:schema xmlns:xsd="http://www.w3.org/2001/XMLSchema" xmlns:xs="http://www.w3.org/2001/XMLSchema" xmlns:p="http://schemas.microsoft.com/office/2006/metadata/properties" xmlns:ns3="49666193-00c4-4162-86c0-3a1e758a2c83" targetNamespace="http://schemas.microsoft.com/office/2006/metadata/properties" ma:root="true" ma:fieldsID="1a35aecf19bd6f1240a9d734a397828d" ns3:_="">
    <xsd:import namespace="49666193-00c4-4162-86c0-3a1e758a2c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66193-00c4-4162-86c0-3a1e758a2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5B08B0-3DF7-41B8-B5B4-A0813A7EE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66193-00c4-4162-86c0-3a1e758a2c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454508-FFFD-4D4D-B1D6-BB2D16AC13C1}">
  <ds:schemaRefs>
    <ds:schemaRef ds:uri="49666193-00c4-4162-86c0-3a1e758a2c8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383DE7-2362-4834-964D-E17350A5A3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Archer</dc:creator>
  <cp:lastModifiedBy>Phil Archer</cp:lastModifiedBy>
  <cp:revision>47</cp:revision>
  <cp:lastPrinted>2019-11-14T19:41:25Z</cp:lastPrinted>
  <dcterms:created xsi:type="dcterms:W3CDTF">2019-10-10T18:07:19Z</dcterms:created>
  <dcterms:modified xsi:type="dcterms:W3CDTF">2019-12-31T09:54:16Z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0x0101004F50C735046BA3499D7BE4780B20B9DD</vt:lpwstr>
  </property>
</Properties>
</file>