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73" r:id="rId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466" autoAdjust="0"/>
  </p:normalViewPr>
  <p:slideViewPr>
    <p:cSldViewPr snapToGrid="0">
      <p:cViewPr varScale="1">
        <p:scale>
          <a:sx n="59" d="100"/>
          <a:sy n="59" d="100"/>
        </p:scale>
        <p:origin x="964" y="56"/>
      </p:cViewPr>
      <p:guideLst/>
    </p:cSldViewPr>
  </p:slideViewPr>
  <p:outlineViewPr>
    <p:cViewPr>
      <p:scale>
        <a:sx n="33" d="100"/>
        <a:sy n="33" d="100"/>
      </p:scale>
      <p:origin x="0" y="-49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6A2C33-DF1E-4FA3-8579-AED99CA13489}" type="datetimeFigureOut">
              <a:rPr lang="en-GB" smtClean="0"/>
              <a:t>31/12/2019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F250AA-CB60-4322-8214-30E3E50B4A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9818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EC73-E9B3-4326-99B9-2ADAAF6B6FBC}" type="datetimeFigureOut">
              <a:rPr lang="en-GB" smtClean="0"/>
              <a:t>31/12/2019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431D7-4862-436E-9F24-801A95E4D0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589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EC73-E9B3-4326-99B9-2ADAAF6B6FBC}" type="datetimeFigureOut">
              <a:rPr lang="en-GB" smtClean="0"/>
              <a:t>31/12/2019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431D7-4862-436E-9F24-801A95E4D0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2245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EC73-E9B3-4326-99B9-2ADAAF6B6FBC}" type="datetimeFigureOut">
              <a:rPr lang="en-GB" smtClean="0"/>
              <a:t>31/12/2019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431D7-4862-436E-9F24-801A95E4D0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9214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EC73-E9B3-4326-99B9-2ADAAF6B6FBC}" type="datetimeFigureOut">
              <a:rPr lang="en-GB" smtClean="0"/>
              <a:t>31/12/2019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431D7-4862-436E-9F24-801A95E4D0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2765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EC73-E9B3-4326-99B9-2ADAAF6B6FBC}" type="datetimeFigureOut">
              <a:rPr lang="en-GB" smtClean="0"/>
              <a:t>31/12/2019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431D7-4862-436E-9F24-801A95E4D0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5322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EC73-E9B3-4326-99B9-2ADAAF6B6FBC}" type="datetimeFigureOut">
              <a:rPr lang="en-GB" smtClean="0"/>
              <a:t>31/12/2019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431D7-4862-436E-9F24-801A95E4D0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356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EC73-E9B3-4326-99B9-2ADAAF6B6FBC}" type="datetimeFigureOut">
              <a:rPr lang="en-GB" smtClean="0"/>
              <a:t>31/12/2019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431D7-4862-436E-9F24-801A95E4D0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8598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EC73-E9B3-4326-99B9-2ADAAF6B6FBC}" type="datetimeFigureOut">
              <a:rPr lang="en-GB" smtClean="0"/>
              <a:t>31/12/2019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431D7-4862-436E-9F24-801A95E4D0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7202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EC73-E9B3-4326-99B9-2ADAAF6B6FBC}" type="datetimeFigureOut">
              <a:rPr lang="en-GB" smtClean="0"/>
              <a:t>31/12/2019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431D7-4862-436E-9F24-801A95E4D0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169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EC73-E9B3-4326-99B9-2ADAAF6B6FBC}" type="datetimeFigureOut">
              <a:rPr lang="en-GB" smtClean="0"/>
              <a:t>31/12/2019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431D7-4862-436E-9F24-801A95E4D0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855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EC73-E9B3-4326-99B9-2ADAAF6B6FBC}" type="datetimeFigureOut">
              <a:rPr lang="en-GB" smtClean="0"/>
              <a:t>31/12/2019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431D7-4862-436E-9F24-801A95E4D0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911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6EC73-E9B3-4326-99B9-2ADAAF6B6FBC}" type="datetimeFigureOut">
              <a:rPr lang="en-GB" smtClean="0"/>
              <a:t>31/12/2019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431D7-4862-436E-9F24-801A95E4D0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405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286" y="-18143"/>
            <a:ext cx="10314214" cy="687614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044543" y="925286"/>
            <a:ext cx="936171" cy="3257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8044543" y="1469572"/>
            <a:ext cx="936171" cy="3257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8044543" y="2031609"/>
            <a:ext cx="936171" cy="3257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8153400" y="2906485"/>
            <a:ext cx="1469571" cy="33745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7217230" y="925286"/>
            <a:ext cx="729342" cy="38786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232073" y="925286"/>
            <a:ext cx="936171" cy="3257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5377543" y="391886"/>
            <a:ext cx="936171" cy="3257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4245428" y="-18143"/>
            <a:ext cx="1132115" cy="30117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4022273" y="793431"/>
            <a:ext cx="936171" cy="3257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4958444" y="1366354"/>
            <a:ext cx="936171" cy="3257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6033407" y="1498209"/>
            <a:ext cx="944336" cy="2971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6950530" y="1930794"/>
            <a:ext cx="936171" cy="3257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6139543" y="2042495"/>
            <a:ext cx="617767" cy="36810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6308275" y="2657735"/>
            <a:ext cx="642255" cy="36849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7010402" y="2610514"/>
            <a:ext cx="794656" cy="3257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6757310" y="3211065"/>
            <a:ext cx="936171" cy="3257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6868887" y="3687582"/>
            <a:ext cx="936171" cy="3257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6953251" y="4189244"/>
            <a:ext cx="936171" cy="3257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6139543" y="4164098"/>
            <a:ext cx="776968" cy="28444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5512255" y="4515032"/>
            <a:ext cx="936171" cy="3257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4895850" y="4189244"/>
            <a:ext cx="998765" cy="3854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5146222" y="3787699"/>
            <a:ext cx="936171" cy="3257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5377543" y="2830011"/>
            <a:ext cx="797383" cy="380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4284891" y="3616321"/>
            <a:ext cx="861332" cy="34314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4776108" y="1964915"/>
            <a:ext cx="736148" cy="2877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3682095" y="1964915"/>
            <a:ext cx="936171" cy="3257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3374577" y="3026228"/>
            <a:ext cx="1001480" cy="31571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3641270" y="4056188"/>
            <a:ext cx="734787" cy="21757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2" name="TextBox 31"/>
          <p:cNvSpPr txBox="1"/>
          <p:nvPr/>
        </p:nvSpPr>
        <p:spPr>
          <a:xfrm>
            <a:off x="4958443" y="5559249"/>
            <a:ext cx="936171" cy="3257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3" name="TextBox 32"/>
          <p:cNvSpPr txBox="1"/>
          <p:nvPr/>
        </p:nvSpPr>
        <p:spPr>
          <a:xfrm>
            <a:off x="3222174" y="5240092"/>
            <a:ext cx="936171" cy="3257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2558143" y="6532211"/>
            <a:ext cx="957943" cy="3257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0892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50C735046BA3499D7BE4780B20B9DD" ma:contentTypeVersion="10" ma:contentTypeDescription="Create a new document." ma:contentTypeScope="" ma:versionID="6fee56db8c5cc93dba506fc944bf6919">
  <xsd:schema xmlns:xsd="http://www.w3.org/2001/XMLSchema" xmlns:xs="http://www.w3.org/2001/XMLSchema" xmlns:p="http://schemas.microsoft.com/office/2006/metadata/properties" xmlns:ns3="49666193-00c4-4162-86c0-3a1e758a2c83" targetNamespace="http://schemas.microsoft.com/office/2006/metadata/properties" ma:root="true" ma:fieldsID="1a35aecf19bd6f1240a9d734a397828d" ns3:_="">
    <xsd:import namespace="49666193-00c4-4162-86c0-3a1e758a2c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666193-00c4-4162-86c0-3a1e758a2c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85B08B0-3DF7-41B8-B5B4-A0813A7EE2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9666193-00c4-4162-86c0-3a1e758a2c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C454508-FFFD-4D4D-B1D6-BB2D16AC13C1}">
  <ds:schemaRefs>
    <ds:schemaRef ds:uri="49666193-00c4-4162-86c0-3a1e758a2c83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E383DE7-2362-4834-964D-E17350A5A36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1391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 Archer</dc:creator>
  <cp:lastModifiedBy>Phil Archer</cp:lastModifiedBy>
  <cp:revision>47</cp:revision>
  <cp:lastPrinted>2019-11-14T19:41:25Z</cp:lastPrinted>
  <dcterms:created xsi:type="dcterms:W3CDTF">2019-10-10T18:07:19Z</dcterms:created>
  <dcterms:modified xsi:type="dcterms:W3CDTF">2019-12-31T09:54:16Z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0x0101004F50C735046BA3499D7BE4780B20B9DD</vt:lpwstr>
  </property>
</Properties>
</file>