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60" r:id="rId5"/>
    <p:sldId id="258" r:id="rId6"/>
    <p:sldId id="262" r:id="rId7"/>
    <p:sldId id="263" r:id="rId8"/>
    <p:sldId id="264" r:id="rId9"/>
    <p:sldId id="265" r:id="rId10"/>
    <p:sldId id="257" r:id="rId11"/>
    <p:sldId id="276" r:id="rId12"/>
    <p:sldId id="275" r:id="rId1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466" autoAdjust="0"/>
  </p:normalViewPr>
  <p:slideViewPr>
    <p:cSldViewPr snapToGrid="0">
      <p:cViewPr varScale="1">
        <p:scale>
          <a:sx n="59" d="100"/>
          <a:sy n="59" d="100"/>
        </p:scale>
        <p:origin x="964" y="56"/>
      </p:cViewPr>
      <p:guideLst/>
    </p:cSldViewPr>
  </p:slideViewPr>
  <p:outlineViewPr>
    <p:cViewPr>
      <p:scale>
        <a:sx n="33" d="100"/>
        <a:sy n="33" d="100"/>
      </p:scale>
      <p:origin x="0" y="-49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A2C33-DF1E-4FA3-8579-AED99CA13489}" type="datetimeFigureOut">
              <a:rPr lang="en-GB" smtClean="0"/>
              <a:t>31/12/2019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250AA-CB60-4322-8214-30E3E50B4A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818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Play Rock</a:t>
            </a:r>
            <a:r>
              <a:rPr lang="en-GB" baseline="0" dirty="0" smtClean="0"/>
              <a:t> This Town, Stray Cats. This is the theme from which programme, first broadcast in 2009.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250AA-CB60-4322-8214-30E3E50B4A0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472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Mark Steel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250AA-CB60-4322-8214-30E3E50B4A0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753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Easy</a:t>
            </a:r>
            <a:r>
              <a:rPr lang="en-GB" baseline="0" dirty="0" smtClean="0"/>
              <a:t> one – what’s this the theme from? (DID)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250AA-CB60-4322-8214-30E3E50B4A0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437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Roy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Plomley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250AA-CB60-4322-8214-30E3E50B4A0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216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Ry </a:t>
            </a:r>
            <a:r>
              <a:rPr lang="en-GB" dirty="0" err="1" smtClean="0"/>
              <a:t>Plomley</a:t>
            </a:r>
            <a:r>
              <a:rPr lang="en-GB" dirty="0" smtClean="0"/>
              <a:t> was succeeded as DID presenter by Michael</a:t>
            </a:r>
            <a:r>
              <a:rPr lang="en-GB" baseline="0" dirty="0" smtClean="0"/>
              <a:t> Parkinson in 1985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250AA-CB60-4322-8214-30E3E50B4A0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318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Was the first presenter of</a:t>
            </a:r>
            <a:r>
              <a:rPr lang="en-GB" baseline="0" dirty="0" smtClean="0"/>
              <a:t> what in 1946?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250AA-CB60-4322-8214-30E3E50B4A0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882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original presenter of Woman’s Hour, Alan </a:t>
            </a:r>
            <a:r>
              <a:rPr lang="en-GB" dirty="0" err="1" smtClean="0"/>
              <a:t>Ivimey</a:t>
            </a:r>
            <a:r>
              <a:rPr lang="en-GB" dirty="0" smtClean="0"/>
              <a:t> and guests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250AA-CB60-4322-8214-30E3E50B4A0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4783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Was the first presenter of</a:t>
            </a:r>
            <a:r>
              <a:rPr lang="en-GB" baseline="0" dirty="0" smtClean="0"/>
              <a:t> what in 1946?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250AA-CB60-4322-8214-30E3E50B4A0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611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EC73-E9B3-4326-99B9-2ADAAF6B6FBC}" type="datetimeFigureOut">
              <a:rPr lang="en-GB" smtClean="0"/>
              <a:t>31/12/2019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31D7-4862-436E-9F24-801A95E4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589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EC73-E9B3-4326-99B9-2ADAAF6B6FBC}" type="datetimeFigureOut">
              <a:rPr lang="en-GB" smtClean="0"/>
              <a:t>31/12/2019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31D7-4862-436E-9F24-801A95E4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245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EC73-E9B3-4326-99B9-2ADAAF6B6FBC}" type="datetimeFigureOut">
              <a:rPr lang="en-GB" smtClean="0"/>
              <a:t>31/12/2019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31D7-4862-436E-9F24-801A95E4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214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EC73-E9B3-4326-99B9-2ADAAF6B6FBC}" type="datetimeFigureOut">
              <a:rPr lang="en-GB" smtClean="0"/>
              <a:t>31/12/2019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31D7-4862-436E-9F24-801A95E4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765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EC73-E9B3-4326-99B9-2ADAAF6B6FBC}" type="datetimeFigureOut">
              <a:rPr lang="en-GB" smtClean="0"/>
              <a:t>31/12/2019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31D7-4862-436E-9F24-801A95E4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32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EC73-E9B3-4326-99B9-2ADAAF6B6FBC}" type="datetimeFigureOut">
              <a:rPr lang="en-GB" smtClean="0"/>
              <a:t>31/12/2019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31D7-4862-436E-9F24-801A95E4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35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EC73-E9B3-4326-99B9-2ADAAF6B6FBC}" type="datetimeFigureOut">
              <a:rPr lang="en-GB" smtClean="0"/>
              <a:t>31/12/2019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31D7-4862-436E-9F24-801A95E4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59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EC73-E9B3-4326-99B9-2ADAAF6B6FBC}" type="datetimeFigureOut">
              <a:rPr lang="en-GB" smtClean="0"/>
              <a:t>31/12/2019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31D7-4862-436E-9F24-801A95E4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202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EC73-E9B3-4326-99B9-2ADAAF6B6FBC}" type="datetimeFigureOut">
              <a:rPr lang="en-GB" smtClean="0"/>
              <a:t>31/12/2019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31D7-4862-436E-9F24-801A95E4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169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EC73-E9B3-4326-99B9-2ADAAF6B6FBC}" type="datetimeFigureOut">
              <a:rPr lang="en-GB" smtClean="0"/>
              <a:t>31/12/2019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31D7-4862-436E-9F24-801A95E4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85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EC73-E9B3-4326-99B9-2ADAAF6B6FBC}" type="datetimeFigureOut">
              <a:rPr lang="en-GB" smtClean="0"/>
              <a:t>31/12/2019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31D7-4862-436E-9F24-801A95E4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911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6EC73-E9B3-4326-99B9-2ADAAF6B6FBC}" type="datetimeFigureOut">
              <a:rPr lang="en-GB" smtClean="0"/>
              <a:t>31/12/2019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31D7-4862-436E-9F24-801A95E4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79903" y="2230244"/>
            <a:ext cx="573172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800" dirty="0" smtClean="0"/>
              <a:t>Listen…</a:t>
            </a:r>
            <a:endParaRPr lang="en-GB" sz="13800" dirty="0"/>
          </a:p>
        </p:txBody>
      </p:sp>
    </p:spTree>
    <p:extLst>
      <p:ext uri="{BB962C8B-B14F-4D97-AF65-F5344CB8AC3E}">
        <p14:creationId xmlns:p14="http://schemas.microsoft.com/office/powerpoint/2010/main" val="56400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ichef.bbci.co.uk/images/ic/896x504/p02rg0s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20484" cy="7492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072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79903" y="2230244"/>
            <a:ext cx="573172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800" dirty="0" smtClean="0"/>
              <a:t>Listen…</a:t>
            </a:r>
            <a:endParaRPr lang="en-GB" sz="13800" dirty="0"/>
          </a:p>
        </p:txBody>
      </p:sp>
    </p:spTree>
    <p:extLst>
      <p:ext uri="{BB962C8B-B14F-4D97-AF65-F5344CB8AC3E}">
        <p14:creationId xmlns:p14="http://schemas.microsoft.com/office/powerpoint/2010/main" val="363967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ichef.bbci.co.uk/images/ic/640x360/p01hfyx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690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ichef.bbci.co.uk/images/ic/624x351/p01m5mp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920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09385" y="2464420"/>
            <a:ext cx="71367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dirty="0" smtClean="0"/>
              <a:t>Alan </a:t>
            </a:r>
            <a:r>
              <a:rPr lang="en-GB" sz="9600" dirty="0" err="1" smtClean="0"/>
              <a:t>Ivimey</a:t>
            </a:r>
            <a:endParaRPr lang="en-GB" sz="9600" dirty="0"/>
          </a:p>
        </p:txBody>
      </p:sp>
    </p:spTree>
    <p:extLst>
      <p:ext uri="{BB962C8B-B14F-4D97-AF65-F5344CB8AC3E}">
        <p14:creationId xmlns:p14="http://schemas.microsoft.com/office/powerpoint/2010/main" val="311847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chef.bbci.co.uk/images/ic/1008x567/p027f6t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4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831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69157" y="2246705"/>
            <a:ext cx="83198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30 September 1967 06:35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49903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10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50C735046BA3499D7BE4780B20B9DD" ma:contentTypeVersion="10" ma:contentTypeDescription="Create a new document." ma:contentTypeScope="" ma:versionID="6fee56db8c5cc93dba506fc944bf6919">
  <xsd:schema xmlns:xsd="http://www.w3.org/2001/XMLSchema" xmlns:xs="http://www.w3.org/2001/XMLSchema" xmlns:p="http://schemas.microsoft.com/office/2006/metadata/properties" xmlns:ns3="49666193-00c4-4162-86c0-3a1e758a2c83" targetNamespace="http://schemas.microsoft.com/office/2006/metadata/properties" ma:root="true" ma:fieldsID="1a35aecf19bd6f1240a9d734a397828d" ns3:_="">
    <xsd:import namespace="49666193-00c4-4162-86c0-3a1e758a2c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666193-00c4-4162-86c0-3a1e758a2c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454508-FFFD-4D4D-B1D6-BB2D16AC13C1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49666193-00c4-4162-86c0-3a1e758a2c8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85B08B0-3DF7-41B8-B5B4-A0813A7EE2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666193-00c4-4162-86c0-3a1e758a2c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E383DE7-2362-4834-964D-E17350A5A3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1390</TotalTime>
  <Words>96</Words>
  <Application>Microsoft Office PowerPoint</Application>
  <PresentationFormat>Widescreen</PresentationFormat>
  <Paragraphs>20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 Archer</dc:creator>
  <cp:lastModifiedBy>Phil Archer</cp:lastModifiedBy>
  <cp:revision>47</cp:revision>
  <cp:lastPrinted>2019-11-14T19:41:25Z</cp:lastPrinted>
  <dcterms:created xsi:type="dcterms:W3CDTF">2019-10-10T18:07:19Z</dcterms:created>
  <dcterms:modified xsi:type="dcterms:W3CDTF">2019-12-31T10:08:47Z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0x0101004F50C735046BA3499D7BE4780B20B9DD</vt:lpwstr>
  </property>
</Properties>
</file>