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56" r:id="rId5"/>
    <p:sldId id="257" r:id="rId6"/>
    <p:sldId id="260" r:id="rId7"/>
    <p:sldId id="258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9" r:id="rId26"/>
    <p:sldId id="277" r:id="rId27"/>
    <p:sldId id="278" r:id="rId28"/>
    <p:sldId id="280" r:id="rId29"/>
    <p:sldId id="479" r:id="rId30"/>
    <p:sldId id="478" r:id="rId31"/>
    <p:sldId id="467" r:id="rId32"/>
    <p:sldId id="310" r:id="rId33"/>
    <p:sldId id="412" r:id="rId34"/>
    <p:sldId id="445" r:id="rId35"/>
    <p:sldId id="469" r:id="rId36"/>
    <p:sldId id="476" r:id="rId37"/>
    <p:sldId id="468" r:id="rId38"/>
    <p:sldId id="470" r:id="rId39"/>
    <p:sldId id="471" r:id="rId40"/>
    <p:sldId id="472" r:id="rId41"/>
    <p:sldId id="473" r:id="rId42"/>
    <p:sldId id="474" r:id="rId43"/>
    <p:sldId id="475" r:id="rId44"/>
    <p:sldId id="47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56DFE8-17F8-4397-803D-2DA6E59E895F}" v="328" dt="2020-07-15T16:05:50.117"/>
    <p1510:client id="{EC1C4E9F-8836-4E36-844E-39AA75CCDD6D}" v="1" dt="2020-07-16T09:35:33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Archer" userId="94bccc7e-a955-408c-b20a-424a02fdbefe" providerId="ADAL" clId="{3F56DFE8-17F8-4397-803D-2DA6E59E895F}"/>
    <pc:docChg chg="undo custSel addSld delSld modSld">
      <pc:chgData name="Phil Archer" userId="94bccc7e-a955-408c-b20a-424a02fdbefe" providerId="ADAL" clId="{3F56DFE8-17F8-4397-803D-2DA6E59E895F}" dt="2020-07-15T16:05:50.117" v="6213"/>
      <pc:docMkLst>
        <pc:docMk/>
      </pc:docMkLst>
      <pc:sldChg chg="addSp delSp modSp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3186429468" sldId="256"/>
        </pc:sldMkLst>
        <pc:picChg chg="add del mod">
          <ac:chgData name="Phil Archer" userId="94bccc7e-a955-408c-b20a-424a02fdbefe" providerId="ADAL" clId="{3F56DFE8-17F8-4397-803D-2DA6E59E895F}" dt="2020-07-15T10:25:44.533" v="1473"/>
          <ac:picMkLst>
            <pc:docMk/>
            <pc:sldMk cId="3186429468" sldId="256"/>
            <ac:picMk id="4" creationId="{AA97C202-3175-4E25-ACEE-A37A8A0AC8A2}"/>
          </ac:picMkLst>
        </pc:picChg>
        <pc:picChg chg="add del mod">
          <ac:chgData name="Phil Archer" userId="94bccc7e-a955-408c-b20a-424a02fdbefe" providerId="ADAL" clId="{3F56DFE8-17F8-4397-803D-2DA6E59E895F}" dt="2020-07-15T10:28:34.858" v="1476"/>
          <ac:picMkLst>
            <pc:docMk/>
            <pc:sldMk cId="3186429468" sldId="256"/>
            <ac:picMk id="5" creationId="{EE422F13-18B3-4FAC-B3E5-C77ECEC60369}"/>
          </ac:picMkLst>
        </pc:picChg>
        <pc:picChg chg="add del mod">
          <ac:chgData name="Phil Archer" userId="94bccc7e-a955-408c-b20a-424a02fdbefe" providerId="ADAL" clId="{3F56DFE8-17F8-4397-803D-2DA6E59E895F}" dt="2020-07-15T10:31:50.697" v="1478"/>
          <ac:picMkLst>
            <pc:docMk/>
            <pc:sldMk cId="3186429468" sldId="256"/>
            <ac:picMk id="6" creationId="{BC1F5B3E-4B88-4381-B8AD-13B50BA64012}"/>
          </ac:picMkLst>
        </pc:picChg>
        <pc:picChg chg="add del mod">
          <ac:chgData name="Phil Archer" userId="94bccc7e-a955-408c-b20a-424a02fdbefe" providerId="ADAL" clId="{3F56DFE8-17F8-4397-803D-2DA6E59E895F}" dt="2020-07-15T10:40:16.840" v="3296"/>
          <ac:picMkLst>
            <pc:docMk/>
            <pc:sldMk cId="3186429468" sldId="256"/>
            <ac:picMk id="7" creationId="{5368812C-F5F2-4FBD-A063-B72034E97FCC}"/>
          </ac:picMkLst>
        </pc:picChg>
        <pc:picChg chg="add del mod">
          <ac:chgData name="Phil Archer" userId="94bccc7e-a955-408c-b20a-424a02fdbefe" providerId="ADAL" clId="{3F56DFE8-17F8-4397-803D-2DA6E59E895F}" dt="2020-07-15T10:40:21.579" v="3297"/>
          <ac:picMkLst>
            <pc:docMk/>
            <pc:sldMk cId="3186429468" sldId="256"/>
            <ac:picMk id="8" creationId="{0177F8C9-A51E-411D-930B-C001F30BD436}"/>
          </ac:picMkLst>
        </pc:picChg>
        <pc:picChg chg="add del mod">
          <ac:chgData name="Phil Archer" userId="94bccc7e-a955-408c-b20a-424a02fdbefe" providerId="ADAL" clId="{3F56DFE8-17F8-4397-803D-2DA6E59E895F}" dt="2020-07-15T13:07:11.912" v="4639"/>
          <ac:picMkLst>
            <pc:docMk/>
            <pc:sldMk cId="3186429468" sldId="256"/>
            <ac:picMk id="9" creationId="{3D5D66C9-1167-47F0-81B9-3D1EBACF1715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3186429468" sldId="256"/>
            <ac:picMk id="10" creationId="{910D2450-5F1D-4D26-A217-9F292E12569F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3186429468" sldId="256"/>
            <ac:picMk id="11" creationId="{7A1C4D54-99E5-478E-B79C-1E5DD66FD106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3186429468" sldId="256"/>
            <ac:picMk id="12" creationId="{28118B6C-DE94-448D-BC69-C0D3B65BB71E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3186429468" sldId="256"/>
            <ac:picMk id="13" creationId="{D12EC76C-0E89-4551-A664-F377C40987A0}"/>
          </ac:picMkLst>
        </pc:picChg>
      </pc:sldChg>
      <pc:sldChg chg="addSp delSp modSp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3051821522" sldId="257"/>
        </pc:sldMkLst>
        <pc:spChg chg="add mod">
          <ac:chgData name="Phil Archer" userId="94bccc7e-a955-408c-b20a-424a02fdbefe" providerId="ADAL" clId="{3F56DFE8-17F8-4397-803D-2DA6E59E895F}" dt="2020-07-15T12:07:48.935" v="4485" actId="207"/>
          <ac:spMkLst>
            <pc:docMk/>
            <pc:sldMk cId="3051821522" sldId="257"/>
            <ac:spMk id="6" creationId="{20BAF99F-1BA4-4CD5-AEBA-AC2686D5DC01}"/>
          </ac:spMkLst>
        </pc:spChg>
        <pc:spChg chg="add mod">
          <ac:chgData name="Phil Archer" userId="94bccc7e-a955-408c-b20a-424a02fdbefe" providerId="ADAL" clId="{3F56DFE8-17F8-4397-803D-2DA6E59E895F}" dt="2020-07-15T12:06:16.083" v="4450" actId="164"/>
          <ac:spMkLst>
            <pc:docMk/>
            <pc:sldMk cId="3051821522" sldId="257"/>
            <ac:spMk id="7" creationId="{A0F8CB16-4BE7-484E-B2DF-EE5322BE5FE9}"/>
          </ac:spMkLst>
        </pc:spChg>
        <pc:spChg chg="add mod">
          <ac:chgData name="Phil Archer" userId="94bccc7e-a955-408c-b20a-424a02fdbefe" providerId="ADAL" clId="{3F56DFE8-17F8-4397-803D-2DA6E59E895F}" dt="2020-07-15T12:06:16.083" v="4450" actId="164"/>
          <ac:spMkLst>
            <pc:docMk/>
            <pc:sldMk cId="3051821522" sldId="257"/>
            <ac:spMk id="9" creationId="{430EF2BA-1347-4121-8AF1-EE668316ED87}"/>
          </ac:spMkLst>
        </pc:spChg>
        <pc:spChg chg="add mod">
          <ac:chgData name="Phil Archer" userId="94bccc7e-a955-408c-b20a-424a02fdbefe" providerId="ADAL" clId="{3F56DFE8-17F8-4397-803D-2DA6E59E895F}" dt="2020-07-15T12:06:16.083" v="4450" actId="164"/>
          <ac:spMkLst>
            <pc:docMk/>
            <pc:sldMk cId="3051821522" sldId="257"/>
            <ac:spMk id="11" creationId="{AC3646C4-6BD2-4978-8091-661A417E677D}"/>
          </ac:spMkLst>
        </pc:spChg>
        <pc:spChg chg="add mod">
          <ac:chgData name="Phil Archer" userId="94bccc7e-a955-408c-b20a-424a02fdbefe" providerId="ADAL" clId="{3F56DFE8-17F8-4397-803D-2DA6E59E895F}" dt="2020-07-15T12:06:16.083" v="4450" actId="164"/>
          <ac:spMkLst>
            <pc:docMk/>
            <pc:sldMk cId="3051821522" sldId="257"/>
            <ac:spMk id="13" creationId="{9DA6961B-F0CF-4BA6-B909-6BF41F05280D}"/>
          </ac:spMkLst>
        </pc:spChg>
        <pc:spChg chg="add mod">
          <ac:chgData name="Phil Archer" userId="94bccc7e-a955-408c-b20a-424a02fdbefe" providerId="ADAL" clId="{3F56DFE8-17F8-4397-803D-2DA6E59E895F}" dt="2020-07-15T12:06:16.083" v="4450" actId="164"/>
          <ac:spMkLst>
            <pc:docMk/>
            <pc:sldMk cId="3051821522" sldId="257"/>
            <ac:spMk id="15" creationId="{1BDE6F2F-AC34-44A7-80A9-7624526BFAE1}"/>
          </ac:spMkLst>
        </pc:spChg>
        <pc:spChg chg="add mod">
          <ac:chgData name="Phil Archer" userId="94bccc7e-a955-408c-b20a-424a02fdbefe" providerId="ADAL" clId="{3F56DFE8-17F8-4397-803D-2DA6E59E895F}" dt="2020-07-15T12:06:16.083" v="4450" actId="164"/>
          <ac:spMkLst>
            <pc:docMk/>
            <pc:sldMk cId="3051821522" sldId="257"/>
            <ac:spMk id="17" creationId="{7555D03C-704D-4392-B91D-F8081CFEC8C2}"/>
          </ac:spMkLst>
        </pc:spChg>
        <pc:spChg chg="add mod">
          <ac:chgData name="Phil Archer" userId="94bccc7e-a955-408c-b20a-424a02fdbefe" providerId="ADAL" clId="{3F56DFE8-17F8-4397-803D-2DA6E59E895F}" dt="2020-07-15T12:06:16.083" v="4450" actId="164"/>
          <ac:spMkLst>
            <pc:docMk/>
            <pc:sldMk cId="3051821522" sldId="257"/>
            <ac:spMk id="19" creationId="{3C05C8C7-5206-4182-9A7F-62369991B00D}"/>
          </ac:spMkLst>
        </pc:spChg>
        <pc:spChg chg="add mod">
          <ac:chgData name="Phil Archer" userId="94bccc7e-a955-408c-b20a-424a02fdbefe" providerId="ADAL" clId="{3F56DFE8-17F8-4397-803D-2DA6E59E895F}" dt="2020-07-15T12:06:16.083" v="4450" actId="164"/>
          <ac:spMkLst>
            <pc:docMk/>
            <pc:sldMk cId="3051821522" sldId="257"/>
            <ac:spMk id="21" creationId="{410DAE18-3212-42D4-8B08-353275B0A3B5}"/>
          </ac:spMkLst>
        </pc:spChg>
        <pc:spChg chg="add mod">
          <ac:chgData name="Phil Archer" userId="94bccc7e-a955-408c-b20a-424a02fdbefe" providerId="ADAL" clId="{3F56DFE8-17F8-4397-803D-2DA6E59E895F}" dt="2020-07-15T12:06:16.083" v="4450" actId="164"/>
          <ac:spMkLst>
            <pc:docMk/>
            <pc:sldMk cId="3051821522" sldId="257"/>
            <ac:spMk id="23" creationId="{8AEB7DDE-6803-42EE-B34C-E328EAFE2551}"/>
          </ac:spMkLst>
        </pc:spChg>
        <pc:spChg chg="add mod">
          <ac:chgData name="Phil Archer" userId="94bccc7e-a955-408c-b20a-424a02fdbefe" providerId="ADAL" clId="{3F56DFE8-17F8-4397-803D-2DA6E59E895F}" dt="2020-07-15T12:25:38.874" v="4577" actId="207"/>
          <ac:spMkLst>
            <pc:docMk/>
            <pc:sldMk cId="3051821522" sldId="257"/>
            <ac:spMk id="25" creationId="{60E620C1-EB7A-4D7D-871B-27915557BEBB}"/>
          </ac:spMkLst>
        </pc:spChg>
        <pc:spChg chg="add mod">
          <ac:chgData name="Phil Archer" userId="94bccc7e-a955-408c-b20a-424a02fdbefe" providerId="ADAL" clId="{3F56DFE8-17F8-4397-803D-2DA6E59E895F}" dt="2020-07-15T12:25:47.285" v="4578" actId="207"/>
          <ac:spMkLst>
            <pc:docMk/>
            <pc:sldMk cId="3051821522" sldId="257"/>
            <ac:spMk id="27" creationId="{E4BB3F9C-C906-4E7B-A342-D43261868F2B}"/>
          </ac:spMkLst>
        </pc:spChg>
        <pc:spChg chg="add mod">
          <ac:chgData name="Phil Archer" userId="94bccc7e-a955-408c-b20a-424a02fdbefe" providerId="ADAL" clId="{3F56DFE8-17F8-4397-803D-2DA6E59E895F}" dt="2020-07-15T12:25:54.753" v="4579" actId="207"/>
          <ac:spMkLst>
            <pc:docMk/>
            <pc:sldMk cId="3051821522" sldId="257"/>
            <ac:spMk id="29" creationId="{D67FD306-9606-4BB2-8C0A-B4ECC3A498AD}"/>
          </ac:spMkLst>
        </pc:spChg>
        <pc:spChg chg="add mod">
          <ac:chgData name="Phil Archer" userId="94bccc7e-a955-408c-b20a-424a02fdbefe" providerId="ADAL" clId="{3F56DFE8-17F8-4397-803D-2DA6E59E895F}" dt="2020-07-15T12:31:22.380" v="4609" actId="164"/>
          <ac:spMkLst>
            <pc:docMk/>
            <pc:sldMk cId="3051821522" sldId="257"/>
            <ac:spMk id="32" creationId="{6F3FC165-0775-4684-AD1B-DE8F7CB38297}"/>
          </ac:spMkLst>
        </pc:spChg>
        <pc:spChg chg="add mod">
          <ac:chgData name="Phil Archer" userId="94bccc7e-a955-408c-b20a-424a02fdbefe" providerId="ADAL" clId="{3F56DFE8-17F8-4397-803D-2DA6E59E895F}" dt="2020-07-15T12:31:22.380" v="4609" actId="164"/>
          <ac:spMkLst>
            <pc:docMk/>
            <pc:sldMk cId="3051821522" sldId="257"/>
            <ac:spMk id="34" creationId="{E3A35737-F7FF-435B-818A-30E97AD27565}"/>
          </ac:spMkLst>
        </pc:spChg>
        <pc:spChg chg="add mod">
          <ac:chgData name="Phil Archer" userId="94bccc7e-a955-408c-b20a-424a02fdbefe" providerId="ADAL" clId="{3F56DFE8-17F8-4397-803D-2DA6E59E895F}" dt="2020-07-15T12:31:22.380" v="4609" actId="164"/>
          <ac:spMkLst>
            <pc:docMk/>
            <pc:sldMk cId="3051821522" sldId="257"/>
            <ac:spMk id="36" creationId="{497C96C7-4839-4671-8635-E7653F57BCD3}"/>
          </ac:spMkLst>
        </pc:spChg>
        <pc:spChg chg="add mod">
          <ac:chgData name="Phil Archer" userId="94bccc7e-a955-408c-b20a-424a02fdbefe" providerId="ADAL" clId="{3F56DFE8-17F8-4397-803D-2DA6E59E895F}" dt="2020-07-15T12:31:22.380" v="4609" actId="164"/>
          <ac:spMkLst>
            <pc:docMk/>
            <pc:sldMk cId="3051821522" sldId="257"/>
            <ac:spMk id="38" creationId="{B1D9700B-1E30-41CB-AF54-4ED023C3BFDD}"/>
          </ac:spMkLst>
        </pc:spChg>
        <pc:spChg chg="add mod">
          <ac:chgData name="Phil Archer" userId="94bccc7e-a955-408c-b20a-424a02fdbefe" providerId="ADAL" clId="{3F56DFE8-17F8-4397-803D-2DA6E59E895F}" dt="2020-07-15T12:31:22.380" v="4609" actId="164"/>
          <ac:spMkLst>
            <pc:docMk/>
            <pc:sldMk cId="3051821522" sldId="257"/>
            <ac:spMk id="40" creationId="{154F7776-90F4-4F6F-BCC7-7C94630CC11E}"/>
          </ac:spMkLst>
        </pc:spChg>
        <pc:spChg chg="add mod">
          <ac:chgData name="Phil Archer" userId="94bccc7e-a955-408c-b20a-424a02fdbefe" providerId="ADAL" clId="{3F56DFE8-17F8-4397-803D-2DA6E59E895F}" dt="2020-07-15T12:31:22.380" v="4609" actId="164"/>
          <ac:spMkLst>
            <pc:docMk/>
            <pc:sldMk cId="3051821522" sldId="257"/>
            <ac:spMk id="42" creationId="{BF60D287-2394-4E86-83A6-886A51DF2D0C}"/>
          </ac:spMkLst>
        </pc:spChg>
        <pc:spChg chg="add mod">
          <ac:chgData name="Phil Archer" userId="94bccc7e-a955-408c-b20a-424a02fdbefe" providerId="ADAL" clId="{3F56DFE8-17F8-4397-803D-2DA6E59E895F}" dt="2020-07-15T12:31:22.380" v="4609" actId="164"/>
          <ac:spMkLst>
            <pc:docMk/>
            <pc:sldMk cId="3051821522" sldId="257"/>
            <ac:spMk id="44" creationId="{267E70E0-8B56-4B98-AC50-C37A62817FA8}"/>
          </ac:spMkLst>
        </pc:spChg>
        <pc:spChg chg="add mod">
          <ac:chgData name="Phil Archer" userId="94bccc7e-a955-408c-b20a-424a02fdbefe" providerId="ADAL" clId="{3F56DFE8-17F8-4397-803D-2DA6E59E895F}" dt="2020-07-15T12:31:22.380" v="4609" actId="164"/>
          <ac:spMkLst>
            <pc:docMk/>
            <pc:sldMk cId="3051821522" sldId="257"/>
            <ac:spMk id="46" creationId="{BBAFDF59-0F7E-4632-BEC7-DD8CC54E7569}"/>
          </ac:spMkLst>
        </pc:spChg>
        <pc:spChg chg="add mod">
          <ac:chgData name="Phil Archer" userId="94bccc7e-a955-408c-b20a-424a02fdbefe" providerId="ADAL" clId="{3F56DFE8-17F8-4397-803D-2DA6E59E895F}" dt="2020-07-15T12:31:22.380" v="4609" actId="164"/>
          <ac:spMkLst>
            <pc:docMk/>
            <pc:sldMk cId="3051821522" sldId="257"/>
            <ac:spMk id="48" creationId="{E7AFC073-004E-4039-BC8B-6B529482DAEE}"/>
          </ac:spMkLst>
        </pc:spChg>
        <pc:spChg chg="add mod">
          <ac:chgData name="Phil Archer" userId="94bccc7e-a955-408c-b20a-424a02fdbefe" providerId="ADAL" clId="{3F56DFE8-17F8-4397-803D-2DA6E59E895F}" dt="2020-07-15T12:31:22.380" v="4609" actId="164"/>
          <ac:spMkLst>
            <pc:docMk/>
            <pc:sldMk cId="3051821522" sldId="257"/>
            <ac:spMk id="50" creationId="{B75750CA-4D5A-4EB8-AD3E-9DB9B4467B57}"/>
          </ac:spMkLst>
        </pc:spChg>
        <pc:spChg chg="add mod">
          <ac:chgData name="Phil Archer" userId="94bccc7e-a955-408c-b20a-424a02fdbefe" providerId="ADAL" clId="{3F56DFE8-17F8-4397-803D-2DA6E59E895F}" dt="2020-07-15T12:31:22.380" v="4609" actId="164"/>
          <ac:spMkLst>
            <pc:docMk/>
            <pc:sldMk cId="3051821522" sldId="257"/>
            <ac:spMk id="52" creationId="{A91D927F-8240-4A35-8474-76D99ABFCCB2}"/>
          </ac:spMkLst>
        </pc:spChg>
        <pc:spChg chg="add mod">
          <ac:chgData name="Phil Archer" userId="94bccc7e-a955-408c-b20a-424a02fdbefe" providerId="ADAL" clId="{3F56DFE8-17F8-4397-803D-2DA6E59E895F}" dt="2020-07-15T12:31:22.380" v="4609" actId="164"/>
          <ac:spMkLst>
            <pc:docMk/>
            <pc:sldMk cId="3051821522" sldId="257"/>
            <ac:spMk id="54" creationId="{B7D6F88A-2343-406F-AB16-8DF3BD0F979E}"/>
          </ac:spMkLst>
        </pc:spChg>
        <pc:spChg chg="add mod">
          <ac:chgData name="Phil Archer" userId="94bccc7e-a955-408c-b20a-424a02fdbefe" providerId="ADAL" clId="{3F56DFE8-17F8-4397-803D-2DA6E59E895F}" dt="2020-07-15T12:31:22.380" v="4609" actId="164"/>
          <ac:spMkLst>
            <pc:docMk/>
            <pc:sldMk cId="3051821522" sldId="257"/>
            <ac:spMk id="56" creationId="{CEF5D4E4-79C0-4312-92FA-1A4CD783CDC7}"/>
          </ac:spMkLst>
        </pc:spChg>
        <pc:spChg chg="add mod">
          <ac:chgData name="Phil Archer" userId="94bccc7e-a955-408c-b20a-424a02fdbefe" providerId="ADAL" clId="{3F56DFE8-17F8-4397-803D-2DA6E59E895F}" dt="2020-07-15T12:31:22.380" v="4609" actId="164"/>
          <ac:spMkLst>
            <pc:docMk/>
            <pc:sldMk cId="3051821522" sldId="257"/>
            <ac:spMk id="58" creationId="{D1AE5B49-FE04-4F47-B5F3-A487BE5EEE58}"/>
          </ac:spMkLst>
        </pc:spChg>
        <pc:spChg chg="add mod">
          <ac:chgData name="Phil Archer" userId="94bccc7e-a955-408c-b20a-424a02fdbefe" providerId="ADAL" clId="{3F56DFE8-17F8-4397-803D-2DA6E59E895F}" dt="2020-07-15T12:31:22.380" v="4609" actId="164"/>
          <ac:spMkLst>
            <pc:docMk/>
            <pc:sldMk cId="3051821522" sldId="257"/>
            <ac:spMk id="60" creationId="{AF287C2C-BB59-4669-9410-4501452C657A}"/>
          </ac:spMkLst>
        </pc:spChg>
        <pc:spChg chg="add mod">
          <ac:chgData name="Phil Archer" userId="94bccc7e-a955-408c-b20a-424a02fdbefe" providerId="ADAL" clId="{3F56DFE8-17F8-4397-803D-2DA6E59E895F}" dt="2020-07-15T12:48:20.463" v="4637" actId="207"/>
          <ac:spMkLst>
            <pc:docMk/>
            <pc:sldMk cId="3051821522" sldId="257"/>
            <ac:spMk id="63" creationId="{014A9CDF-796B-417A-8CA4-551744F13D1D}"/>
          </ac:spMkLst>
        </pc:spChg>
        <pc:grpChg chg="add mod">
          <ac:chgData name="Phil Archer" userId="94bccc7e-a955-408c-b20a-424a02fdbefe" providerId="ADAL" clId="{3F56DFE8-17F8-4397-803D-2DA6E59E895F}" dt="2020-07-15T12:31:46.146" v="4610" actId="164"/>
          <ac:grpSpMkLst>
            <pc:docMk/>
            <pc:sldMk cId="3051821522" sldId="257"/>
            <ac:grpSpMk id="30" creationId="{C50BA663-095B-44F7-BF1E-8595EE53D160}"/>
          </ac:grpSpMkLst>
        </pc:grpChg>
        <pc:grpChg chg="add mod">
          <ac:chgData name="Phil Archer" userId="94bccc7e-a955-408c-b20a-424a02fdbefe" providerId="ADAL" clId="{3F56DFE8-17F8-4397-803D-2DA6E59E895F}" dt="2020-07-15T12:31:46.146" v="4610" actId="164"/>
          <ac:grpSpMkLst>
            <pc:docMk/>
            <pc:sldMk cId="3051821522" sldId="257"/>
            <ac:grpSpMk id="61" creationId="{71C57DD7-9119-4F29-B8EE-C859D1494404}"/>
          </ac:grpSpMkLst>
        </pc:grpChg>
        <pc:grpChg chg="add mod">
          <ac:chgData name="Phil Archer" userId="94bccc7e-a955-408c-b20a-424a02fdbefe" providerId="ADAL" clId="{3F56DFE8-17F8-4397-803D-2DA6E59E895F}" dt="2020-07-15T12:31:46.146" v="4610" actId="164"/>
          <ac:grpSpMkLst>
            <pc:docMk/>
            <pc:sldMk cId="3051821522" sldId="257"/>
            <ac:grpSpMk id="62" creationId="{0A89903F-24AF-4F8B-83DD-BC8802537B48}"/>
          </ac:grpSpMkLst>
        </pc:grpChg>
        <pc:picChg chg="mod">
          <ac:chgData name="Phil Archer" userId="94bccc7e-a955-408c-b20a-424a02fdbefe" providerId="ADAL" clId="{3F56DFE8-17F8-4397-803D-2DA6E59E895F}" dt="2020-07-15T12:17:50.420" v="4531" actId="1076"/>
          <ac:picMkLst>
            <pc:docMk/>
            <pc:sldMk cId="3051821522" sldId="257"/>
            <ac:picMk id="5" creationId="{F7CDD7E9-C71F-4B98-9C9B-010462A6F090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3051821522" sldId="257"/>
            <ac:picMk id="64" creationId="{7A77F1A3-8ECF-4074-878F-D3E8022760C8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3051821522" sldId="257"/>
            <ac:picMk id="65" creationId="{FBF15670-3D75-4830-862F-DA7CA3A419F9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3051821522" sldId="257"/>
            <ac:picMk id="66" creationId="{32A2173B-8980-401D-B02F-DE274B0A2553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3051821522" sldId="257"/>
            <ac:picMk id="67" creationId="{9870C2FA-86C5-46ED-A56D-7EAAD38A352E}"/>
          </ac:picMkLst>
        </pc:picChg>
      </pc:sldChg>
      <pc:sldChg chg="addSp delSp modSp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224373862" sldId="258"/>
        </pc:sldMkLst>
        <pc:spChg chg="mod">
          <ac:chgData name="Phil Archer" userId="94bccc7e-a955-408c-b20a-424a02fdbefe" providerId="ADAL" clId="{3F56DFE8-17F8-4397-803D-2DA6E59E895F}" dt="2020-07-15T09:30:38.464" v="18" actId="1076"/>
          <ac:spMkLst>
            <pc:docMk/>
            <pc:sldMk cId="224373862" sldId="258"/>
            <ac:spMk id="6" creationId="{7AF301E9-7905-4C41-92E9-212EC112F14A}"/>
          </ac:spMkLst>
        </pc:spChg>
        <pc:spChg chg="add mod">
          <ac:chgData name="Phil Archer" userId="94bccc7e-a955-408c-b20a-424a02fdbefe" providerId="ADAL" clId="{3F56DFE8-17F8-4397-803D-2DA6E59E895F}" dt="2020-07-15T09:39:58.861" v="581" actId="164"/>
          <ac:spMkLst>
            <pc:docMk/>
            <pc:sldMk cId="224373862" sldId="258"/>
            <ac:spMk id="13" creationId="{155FCF7B-6CBD-4073-B121-B077ADD60B1A}"/>
          </ac:spMkLst>
        </pc:spChg>
        <pc:grpChg chg="add mod">
          <ac:chgData name="Phil Archer" userId="94bccc7e-a955-408c-b20a-424a02fdbefe" providerId="ADAL" clId="{3F56DFE8-17F8-4397-803D-2DA6E59E895F}" dt="2020-07-15T09:39:58.861" v="581" actId="164"/>
          <ac:grpSpMkLst>
            <pc:docMk/>
            <pc:sldMk cId="224373862" sldId="258"/>
            <ac:grpSpMk id="14" creationId="{4105CD39-3D87-4B1D-8743-AD5505EAF0C2}"/>
          </ac:grpSpMkLst>
        </pc:grpChg>
        <pc:picChg chg="mod">
          <ac:chgData name="Phil Archer" userId="94bccc7e-a955-408c-b20a-424a02fdbefe" providerId="ADAL" clId="{3F56DFE8-17F8-4397-803D-2DA6E59E895F}" dt="2020-07-15T09:30:32.457" v="17" actId="14100"/>
          <ac:picMkLst>
            <pc:docMk/>
            <pc:sldMk cId="224373862" sldId="258"/>
            <ac:picMk id="5" creationId="{3DE8BFB3-D471-4A7A-93E0-A67AC1BBB2CF}"/>
          </ac:picMkLst>
        </pc:picChg>
        <pc:picChg chg="add del mod">
          <ac:chgData name="Phil Archer" userId="94bccc7e-a955-408c-b20a-424a02fdbefe" providerId="ADAL" clId="{3F56DFE8-17F8-4397-803D-2DA6E59E895F}" dt="2020-07-15T09:25:51.070" v="10" actId="478"/>
          <ac:picMkLst>
            <pc:docMk/>
            <pc:sldMk cId="224373862" sldId="258"/>
            <ac:picMk id="8" creationId="{17C37F7F-D73C-4F17-9D9D-CAC42C3E4DB2}"/>
          </ac:picMkLst>
        </pc:picChg>
        <pc:picChg chg="add mod">
          <ac:chgData name="Phil Archer" userId="94bccc7e-a955-408c-b20a-424a02fdbefe" providerId="ADAL" clId="{3F56DFE8-17F8-4397-803D-2DA6E59E895F}" dt="2020-07-15T09:39:58.861" v="581" actId="164"/>
          <ac:picMkLst>
            <pc:docMk/>
            <pc:sldMk cId="224373862" sldId="258"/>
            <ac:picMk id="12" creationId="{AB705736-C1FA-4D23-AA55-26E932C578C0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224373862" sldId="258"/>
            <ac:picMk id="15" creationId="{7B47722D-404E-4B14-8677-D7BA371856FA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224373862" sldId="258"/>
            <ac:picMk id="16" creationId="{7BA5662D-CF0F-41EF-A861-6AF016AB307D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224373862" sldId="258"/>
            <ac:picMk id="17" creationId="{F7EE03E3-C4EA-41E6-B9AF-E3D270C90E3F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224373862" sldId="258"/>
            <ac:picMk id="18" creationId="{E22D5DF0-6566-4C26-B415-3CC9C796A585}"/>
          </ac:picMkLst>
        </pc:picChg>
        <pc:cxnChg chg="add del">
          <ac:chgData name="Phil Archer" userId="94bccc7e-a955-408c-b20a-424a02fdbefe" providerId="ADAL" clId="{3F56DFE8-17F8-4397-803D-2DA6E59E895F}" dt="2020-07-15T09:25:17.566" v="6" actId="478"/>
          <ac:cxnSpMkLst>
            <pc:docMk/>
            <pc:sldMk cId="224373862" sldId="258"/>
            <ac:cxnSpMk id="10" creationId="{5040A437-825A-4B51-A3A8-E2E13C19FD93}"/>
          </ac:cxnSpMkLst>
        </pc:cxn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2313929492" sldId="259"/>
        </pc:sldMkLst>
        <pc:spChg chg="del">
          <ac:chgData name="Phil Archer" userId="94bccc7e-a955-408c-b20a-424a02fdbefe" providerId="ADAL" clId="{3F56DFE8-17F8-4397-803D-2DA6E59E895F}" dt="2020-07-15T09:42:52.118" v="610" actId="478"/>
          <ac:spMkLst>
            <pc:docMk/>
            <pc:sldMk cId="2313929492" sldId="259"/>
            <ac:spMk id="2" creationId="{5EE56B80-8EA0-433A-BE49-AE3972C64626}"/>
          </ac:spMkLst>
        </pc:spChg>
        <pc:spChg chg="del">
          <ac:chgData name="Phil Archer" userId="94bccc7e-a955-408c-b20a-424a02fdbefe" providerId="ADAL" clId="{3F56DFE8-17F8-4397-803D-2DA6E59E895F}" dt="2020-07-15T09:42:49.779" v="603" actId="478"/>
          <ac:spMkLst>
            <pc:docMk/>
            <pc:sldMk cId="2313929492" sldId="259"/>
            <ac:spMk id="3" creationId="{EF5236CB-D88A-4328-80D8-1250AAEA1FC8}"/>
          </ac:spMkLst>
        </pc:spChg>
        <pc:spChg chg="add del mod">
          <ac:chgData name="Phil Archer" userId="94bccc7e-a955-408c-b20a-424a02fdbefe" providerId="ADAL" clId="{3F56DFE8-17F8-4397-803D-2DA6E59E895F}" dt="2020-07-15T09:42:49.786" v="605"/>
          <ac:spMkLst>
            <pc:docMk/>
            <pc:sldMk cId="2313929492" sldId="259"/>
            <ac:spMk id="8" creationId="{7CC03D89-1AAA-42B7-9045-576753BF2661}"/>
          </ac:spMkLst>
        </pc:spChg>
        <pc:spChg chg="add del mod">
          <ac:chgData name="Phil Archer" userId="94bccc7e-a955-408c-b20a-424a02fdbefe" providerId="ADAL" clId="{3F56DFE8-17F8-4397-803D-2DA6E59E895F}" dt="2020-07-15T09:42:49.792" v="607"/>
          <ac:spMkLst>
            <pc:docMk/>
            <pc:sldMk cId="2313929492" sldId="259"/>
            <ac:spMk id="9" creationId="{0AF64FB7-C787-46AB-A522-0A0C5F6BA3BA}"/>
          </ac:spMkLst>
        </pc:spChg>
        <pc:spChg chg="add del mod">
          <ac:chgData name="Phil Archer" userId="94bccc7e-a955-408c-b20a-424a02fdbefe" providerId="ADAL" clId="{3F56DFE8-17F8-4397-803D-2DA6E59E895F}" dt="2020-07-15T09:42:49.797" v="609"/>
          <ac:spMkLst>
            <pc:docMk/>
            <pc:sldMk cId="2313929492" sldId="259"/>
            <ac:spMk id="10" creationId="{A338F0F5-F0DC-4B54-9875-4AF69F333D0F}"/>
          </ac:spMkLst>
        </pc:spChg>
        <pc:spChg chg="add mod">
          <ac:chgData name="Phil Archer" userId="94bccc7e-a955-408c-b20a-424a02fdbefe" providerId="ADAL" clId="{3F56DFE8-17F8-4397-803D-2DA6E59E895F}" dt="2020-07-15T10:04:13.298" v="811" actId="164"/>
          <ac:spMkLst>
            <pc:docMk/>
            <pc:sldMk cId="2313929492" sldId="259"/>
            <ac:spMk id="11" creationId="{A6B0781A-6A4B-4802-940B-905B5FB9FD49}"/>
          </ac:spMkLst>
        </pc:spChg>
        <pc:spChg chg="add del mod">
          <ac:chgData name="Phil Archer" userId="94bccc7e-a955-408c-b20a-424a02fdbefe" providerId="ADAL" clId="{3F56DFE8-17F8-4397-803D-2DA6E59E895F}" dt="2020-07-15T09:43:24.812" v="626"/>
          <ac:spMkLst>
            <pc:docMk/>
            <pc:sldMk cId="2313929492" sldId="259"/>
            <ac:spMk id="12" creationId="{15C248F6-17F8-4040-A6A4-ABE06FB07362}"/>
          </ac:spMkLst>
        </pc:spChg>
        <pc:spChg chg="add mod">
          <ac:chgData name="Phil Archer" userId="94bccc7e-a955-408c-b20a-424a02fdbefe" providerId="ADAL" clId="{3F56DFE8-17F8-4397-803D-2DA6E59E895F}" dt="2020-07-15T10:04:31.616" v="814" actId="164"/>
          <ac:spMkLst>
            <pc:docMk/>
            <pc:sldMk cId="2313929492" sldId="259"/>
            <ac:spMk id="14" creationId="{482C4216-6B88-453B-A127-6A8483414BEE}"/>
          </ac:spMkLst>
        </pc:spChg>
        <pc:grpChg chg="add mod">
          <ac:chgData name="Phil Archer" userId="94bccc7e-a955-408c-b20a-424a02fdbefe" providerId="ADAL" clId="{3F56DFE8-17F8-4397-803D-2DA6E59E895F}" dt="2020-07-15T10:04:13.298" v="811" actId="164"/>
          <ac:grpSpMkLst>
            <pc:docMk/>
            <pc:sldMk cId="2313929492" sldId="259"/>
            <ac:grpSpMk id="15" creationId="{DB1193B7-D34A-4839-9779-E23750D287E2}"/>
          </ac:grpSpMkLst>
        </pc:grpChg>
        <pc:grpChg chg="add mod">
          <ac:chgData name="Phil Archer" userId="94bccc7e-a955-408c-b20a-424a02fdbefe" providerId="ADAL" clId="{3F56DFE8-17F8-4397-803D-2DA6E59E895F}" dt="2020-07-15T10:04:31.616" v="814" actId="164"/>
          <ac:grpSpMkLst>
            <pc:docMk/>
            <pc:sldMk cId="2313929492" sldId="259"/>
            <ac:grpSpMk id="16" creationId="{C20C5639-C22C-4D63-8470-C5855421FCEE}"/>
          </ac:grpSpMkLst>
        </pc:grpChg>
        <pc:picChg chg="add mod">
          <ac:chgData name="Phil Archer" userId="94bccc7e-a955-408c-b20a-424a02fdbefe" providerId="ADAL" clId="{3F56DFE8-17F8-4397-803D-2DA6E59E895F}" dt="2020-07-15T09:41:40.840" v="587" actId="1076"/>
          <ac:picMkLst>
            <pc:docMk/>
            <pc:sldMk cId="2313929492" sldId="259"/>
            <ac:picMk id="5" creationId="{1C447337-70F1-499E-AEA2-76C8AC1DDBDD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2313929492" sldId="259"/>
            <ac:picMk id="17" creationId="{737642BF-36F9-48F3-8BA9-952ABCCFDE7F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2313929492" sldId="259"/>
            <ac:picMk id="18" creationId="{863AA3C0-1149-418C-8EA8-17DC3295474B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2313929492" sldId="259"/>
            <ac:picMk id="19" creationId="{4323CF72-7A2B-457B-94BC-BF61C4A9B3E6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2313929492" sldId="259"/>
            <ac:picMk id="20" creationId="{E8E16601-4E72-4EFD-B44F-B92E3CB4D9F4}"/>
          </ac:picMkLst>
        </pc:picChg>
        <pc:cxnChg chg="add mod">
          <ac:chgData name="Phil Archer" userId="94bccc7e-a955-408c-b20a-424a02fdbefe" providerId="ADAL" clId="{3F56DFE8-17F8-4397-803D-2DA6E59E895F}" dt="2020-07-15T10:04:13.298" v="811" actId="164"/>
          <ac:cxnSpMkLst>
            <pc:docMk/>
            <pc:sldMk cId="2313929492" sldId="259"/>
            <ac:cxnSpMk id="7" creationId="{AF442C5A-A891-47D8-97BF-26882B0BBAB3}"/>
          </ac:cxnSpMkLst>
        </pc:cxnChg>
        <pc:cxnChg chg="add mod">
          <ac:chgData name="Phil Archer" userId="94bccc7e-a955-408c-b20a-424a02fdbefe" providerId="ADAL" clId="{3F56DFE8-17F8-4397-803D-2DA6E59E895F}" dt="2020-07-15T10:04:31.616" v="814" actId="164"/>
          <ac:cxnSpMkLst>
            <pc:docMk/>
            <pc:sldMk cId="2313929492" sldId="259"/>
            <ac:cxnSpMk id="13" creationId="{8CF410D5-2086-46B0-8D75-9B05CFA9EA7D}"/>
          </ac:cxnSpMkLst>
        </pc:cxn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2147548102" sldId="260"/>
        </pc:sldMkLst>
        <pc:spChg chg="mod">
          <ac:chgData name="Phil Archer" userId="94bccc7e-a955-408c-b20a-424a02fdbefe" providerId="ADAL" clId="{3F56DFE8-17F8-4397-803D-2DA6E59E895F}" dt="2020-07-15T09:32:38.536" v="80" actId="20577"/>
          <ac:spMkLst>
            <pc:docMk/>
            <pc:sldMk cId="2147548102" sldId="260"/>
            <ac:spMk id="2" creationId="{A040B7CE-EFC2-45C6-B59A-F4022FE61DCA}"/>
          </ac:spMkLst>
        </pc:spChg>
        <pc:spChg chg="mod">
          <ac:chgData name="Phil Archer" userId="94bccc7e-a955-408c-b20a-424a02fdbefe" providerId="ADAL" clId="{3F56DFE8-17F8-4397-803D-2DA6E59E895F}" dt="2020-07-15T13:10:28.870" v="4657" actId="20577"/>
          <ac:spMkLst>
            <pc:docMk/>
            <pc:sldMk cId="2147548102" sldId="260"/>
            <ac:spMk id="3" creationId="{8F0C6852-C206-4E4E-8619-3E34B8018417}"/>
          </ac:spMkLst>
        </pc:spChg>
        <pc:spChg chg="add mod">
          <ac:chgData name="Phil Archer" userId="94bccc7e-a955-408c-b20a-424a02fdbefe" providerId="ADAL" clId="{3F56DFE8-17F8-4397-803D-2DA6E59E895F}" dt="2020-07-15T09:39:13.409" v="578" actId="1076"/>
          <ac:spMkLst>
            <pc:docMk/>
            <pc:sldMk cId="2147548102" sldId="260"/>
            <ac:spMk id="6" creationId="{979E6C0D-3D2E-458F-B5C5-F2999D751F35}"/>
          </ac:spMkLst>
        </pc:spChg>
        <pc:picChg chg="add mod">
          <ac:chgData name="Phil Archer" userId="94bccc7e-a955-408c-b20a-424a02fdbefe" providerId="ADAL" clId="{3F56DFE8-17F8-4397-803D-2DA6E59E895F}" dt="2020-07-15T09:37:58.070" v="532" actId="962"/>
          <ac:picMkLst>
            <pc:docMk/>
            <pc:sldMk cId="2147548102" sldId="260"/>
            <ac:picMk id="5" creationId="{74329556-ECF0-48D1-AA5A-EBB5AC64C912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2147548102" sldId="260"/>
            <ac:picMk id="7" creationId="{A8D86277-B0B6-4294-8E24-CD2751198D4B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2147548102" sldId="260"/>
            <ac:picMk id="8" creationId="{4DA62CF3-1B1B-4B65-8AC6-4C8F1B1A52AF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2147548102" sldId="260"/>
            <ac:picMk id="9" creationId="{43974259-4A83-4F82-972A-EB325288D019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2147548102" sldId="260"/>
            <ac:picMk id="10" creationId="{174735A8-BB50-4732-8341-853B3FE994C6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2600776927" sldId="261"/>
        </pc:sldMkLst>
        <pc:spChg chg="del">
          <ac:chgData name="Phil Archer" userId="94bccc7e-a955-408c-b20a-424a02fdbefe" providerId="ADAL" clId="{3F56DFE8-17F8-4397-803D-2DA6E59E895F}" dt="2020-07-15T10:08:46.696" v="817" actId="931"/>
          <ac:spMkLst>
            <pc:docMk/>
            <pc:sldMk cId="2600776927" sldId="261"/>
            <ac:spMk id="3" creationId="{96B28330-0CAA-4C68-BD1D-4CAA2F2E5253}"/>
          </ac:spMkLst>
        </pc:spChg>
        <pc:spChg chg="add mod">
          <ac:chgData name="Phil Archer" userId="94bccc7e-a955-408c-b20a-424a02fdbefe" providerId="ADAL" clId="{3F56DFE8-17F8-4397-803D-2DA6E59E895F}" dt="2020-07-15T10:11:34.548" v="920" actId="207"/>
          <ac:spMkLst>
            <pc:docMk/>
            <pc:sldMk cId="2600776927" sldId="261"/>
            <ac:spMk id="6" creationId="{A3B1D219-CD5F-4248-941D-99E0767CA9D0}"/>
          </ac:spMkLst>
        </pc:spChg>
        <pc:picChg chg="add mod">
          <ac:chgData name="Phil Archer" userId="94bccc7e-a955-408c-b20a-424a02fdbefe" providerId="ADAL" clId="{3F56DFE8-17F8-4397-803D-2DA6E59E895F}" dt="2020-07-15T10:09:18.023" v="825" actId="962"/>
          <ac:picMkLst>
            <pc:docMk/>
            <pc:sldMk cId="2600776927" sldId="261"/>
            <ac:picMk id="5" creationId="{9A1978A5-A1AA-41C4-8A7D-10C81C79EBA5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2600776927" sldId="261"/>
            <ac:picMk id="7" creationId="{D6A377CA-DF34-4365-8765-646A508FA300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2600776927" sldId="261"/>
            <ac:picMk id="8" creationId="{7EE15828-E0C9-43F5-81C6-8BBBC0EA48A9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2600776927" sldId="261"/>
            <ac:picMk id="9" creationId="{66F02F65-94FF-4AD1-825D-28CA42608666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2600776927" sldId="261"/>
            <ac:picMk id="10" creationId="{448B8C0D-1A26-41B8-8056-B6908F3F6BB9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1246990159" sldId="262"/>
        </pc:sldMkLst>
        <pc:spChg chg="mod">
          <ac:chgData name="Phil Archer" userId="94bccc7e-a955-408c-b20a-424a02fdbefe" providerId="ADAL" clId="{3F56DFE8-17F8-4397-803D-2DA6E59E895F}" dt="2020-07-15T10:12:11.613" v="927" actId="20577"/>
          <ac:spMkLst>
            <pc:docMk/>
            <pc:sldMk cId="1246990159" sldId="262"/>
            <ac:spMk id="2" creationId="{EEF5EE2D-D602-4780-9396-A4CFB77F670B}"/>
          </ac:spMkLst>
        </pc:spChg>
        <pc:spChg chg="del">
          <ac:chgData name="Phil Archer" userId="94bccc7e-a955-408c-b20a-424a02fdbefe" providerId="ADAL" clId="{3F56DFE8-17F8-4397-803D-2DA6E59E895F}" dt="2020-07-15T10:12:14.727" v="928" actId="478"/>
          <ac:spMkLst>
            <pc:docMk/>
            <pc:sldMk cId="1246990159" sldId="262"/>
            <ac:spMk id="3" creationId="{055F4EA6-706B-4D07-8448-68DA10D0E6EA}"/>
          </ac:spMkLst>
        </pc:spChg>
        <pc:spChg chg="add mod">
          <ac:chgData name="Phil Archer" userId="94bccc7e-a955-408c-b20a-424a02fdbefe" providerId="ADAL" clId="{3F56DFE8-17F8-4397-803D-2DA6E59E895F}" dt="2020-07-15T10:12:36.674" v="974" actId="1076"/>
          <ac:spMkLst>
            <pc:docMk/>
            <pc:sldMk cId="1246990159" sldId="262"/>
            <ac:spMk id="4" creationId="{C25C75CB-68AC-43D4-94A6-68FC1F269B3D}"/>
          </ac:spMkLst>
        </pc:sp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1246990159" sldId="262"/>
            <ac:picMk id="5" creationId="{884C9E64-30FA-494A-81A3-68E5F5F26457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1246990159" sldId="262"/>
            <ac:picMk id="6" creationId="{43366809-FEBF-4F9B-BCFB-B2FF972A9D94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1246990159" sldId="262"/>
            <ac:picMk id="7" creationId="{13A2501D-1F7C-47AE-B6F4-B2A4C33F4BB3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1246990159" sldId="262"/>
            <ac:picMk id="8" creationId="{EE99C2EE-693B-43BB-AE4F-0A716C3AA383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1964282358" sldId="263"/>
        </pc:sldMkLst>
        <pc:spChg chg="del">
          <ac:chgData name="Phil Archer" userId="94bccc7e-a955-408c-b20a-424a02fdbefe" providerId="ADAL" clId="{3F56DFE8-17F8-4397-803D-2DA6E59E895F}" dt="2020-07-15T10:15:36.146" v="976" actId="931"/>
          <ac:spMkLst>
            <pc:docMk/>
            <pc:sldMk cId="1964282358" sldId="263"/>
            <ac:spMk id="3" creationId="{8EE03A4F-CD27-4BD7-96D1-22959E6AD92F}"/>
          </ac:spMkLst>
        </pc:spChg>
        <pc:picChg chg="add mod">
          <ac:chgData name="Phil Archer" userId="94bccc7e-a955-408c-b20a-424a02fdbefe" providerId="ADAL" clId="{3F56DFE8-17F8-4397-803D-2DA6E59E895F}" dt="2020-07-15T10:15:59.139" v="1111" actId="962"/>
          <ac:picMkLst>
            <pc:docMk/>
            <pc:sldMk cId="1964282358" sldId="263"/>
            <ac:picMk id="5" creationId="{1F0F12A5-073F-43DC-BF00-5DA2007F9D28}"/>
          </ac:picMkLst>
        </pc:picChg>
        <pc:picChg chg="add mod">
          <ac:chgData name="Phil Archer" userId="94bccc7e-a955-408c-b20a-424a02fdbefe" providerId="ADAL" clId="{3F56DFE8-17F8-4397-803D-2DA6E59E895F}" dt="2020-07-15T10:17:47.601" v="1470" actId="1076"/>
          <ac:picMkLst>
            <pc:docMk/>
            <pc:sldMk cId="1964282358" sldId="263"/>
            <ac:picMk id="7" creationId="{6A209B57-C4A7-4A44-8D0D-8F9127DAC343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1964282358" sldId="263"/>
            <ac:picMk id="8" creationId="{75597B11-6B22-480E-8CB6-215676FA1234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1964282358" sldId="263"/>
            <ac:picMk id="9" creationId="{54F49781-00D3-4D74-96D7-5B9CE25B18D4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1964282358" sldId="263"/>
            <ac:picMk id="10" creationId="{2C02846A-1107-4F16-A7D6-B0BDB32481DD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1964282358" sldId="263"/>
            <ac:picMk id="11" creationId="{547A0B56-92D3-4C09-BE3C-501FC13416D6}"/>
          </ac:picMkLst>
        </pc:picChg>
      </pc:sldChg>
      <pc:sldChg chg="addSp delSp modSp new mod modTransition modClrScheme modAnim chgLayout">
        <pc:chgData name="Phil Archer" userId="94bccc7e-a955-408c-b20a-424a02fdbefe" providerId="ADAL" clId="{3F56DFE8-17F8-4397-803D-2DA6E59E895F}" dt="2020-07-15T16:05:50.117" v="6213"/>
        <pc:sldMkLst>
          <pc:docMk/>
          <pc:sldMk cId="2551927063" sldId="264"/>
        </pc:sldMkLst>
        <pc:spChg chg="del">
          <ac:chgData name="Phil Archer" userId="94bccc7e-a955-408c-b20a-424a02fdbefe" providerId="ADAL" clId="{3F56DFE8-17F8-4397-803D-2DA6E59E895F}" dt="2020-07-15T10:32:10.713" v="1481" actId="700"/>
          <ac:spMkLst>
            <pc:docMk/>
            <pc:sldMk cId="2551927063" sldId="264"/>
            <ac:spMk id="2" creationId="{8E884F04-EA8E-46E0-B35D-607D9EF72454}"/>
          </ac:spMkLst>
        </pc:spChg>
        <pc:spChg chg="del">
          <ac:chgData name="Phil Archer" userId="94bccc7e-a955-408c-b20a-424a02fdbefe" providerId="ADAL" clId="{3F56DFE8-17F8-4397-803D-2DA6E59E895F}" dt="2020-07-15T10:32:10.713" v="1481" actId="700"/>
          <ac:spMkLst>
            <pc:docMk/>
            <pc:sldMk cId="2551927063" sldId="264"/>
            <ac:spMk id="3" creationId="{BF0E61CF-2E5A-407F-81B7-5A1C4F1CA3AF}"/>
          </ac:spMkLst>
        </pc:spChg>
        <pc:picChg chg="add mod">
          <ac:chgData name="Phil Archer" userId="94bccc7e-a955-408c-b20a-424a02fdbefe" providerId="ADAL" clId="{3F56DFE8-17F8-4397-803D-2DA6E59E895F}" dt="2020-07-15T10:33:22.586" v="1800" actId="962"/>
          <ac:picMkLst>
            <pc:docMk/>
            <pc:sldMk cId="2551927063" sldId="264"/>
            <ac:picMk id="5" creationId="{5A36DAB5-F2D1-4940-A300-A5B413F68FB8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2551927063" sldId="264"/>
            <ac:picMk id="6" creationId="{697B385C-3A52-465F-9548-37916697B2F7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2551927063" sldId="264"/>
            <ac:picMk id="7" creationId="{BB75D506-C110-4E45-8BC1-CB8D87ABF49E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2551927063" sldId="264"/>
            <ac:picMk id="8" creationId="{8DFEE339-7D05-4A97-BB58-19EBBAB534DC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2551927063" sldId="264"/>
            <ac:picMk id="9" creationId="{0017CF0F-3B60-45CF-BBA5-86C05A51A169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11609848" sldId="265"/>
        </pc:sldMkLst>
        <pc:picChg chg="add mod">
          <ac:chgData name="Phil Archer" userId="94bccc7e-a955-408c-b20a-424a02fdbefe" providerId="ADAL" clId="{3F56DFE8-17F8-4397-803D-2DA6E59E895F}" dt="2020-07-15T10:34:06.312" v="2024" actId="962"/>
          <ac:picMkLst>
            <pc:docMk/>
            <pc:sldMk cId="11609848" sldId="265"/>
            <ac:picMk id="3" creationId="{43715D46-C7A1-44EC-91A2-B7F96BEE1464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11609848" sldId="265"/>
            <ac:picMk id="4" creationId="{292772AE-F01F-432B-B574-33E867B58C1F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11609848" sldId="265"/>
            <ac:picMk id="5" creationId="{34847AC6-F2A0-4608-BD09-0E47A0CAF8CA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11609848" sldId="265"/>
            <ac:picMk id="6" creationId="{75E02E45-7BAF-4A9B-A6ED-D71FE4AFD532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11609848" sldId="265"/>
            <ac:picMk id="7" creationId="{6039C311-C324-4A4B-A914-2EB642731BBE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685262744" sldId="266"/>
        </pc:sldMkLst>
        <pc:picChg chg="add mod">
          <ac:chgData name="Phil Archer" userId="94bccc7e-a955-408c-b20a-424a02fdbefe" providerId="ADAL" clId="{3F56DFE8-17F8-4397-803D-2DA6E59E895F}" dt="2020-07-15T10:34:58.607" v="2314" actId="962"/>
          <ac:picMkLst>
            <pc:docMk/>
            <pc:sldMk cId="685262744" sldId="266"/>
            <ac:picMk id="3" creationId="{A52EECFE-8E23-4C1B-B68D-EA0004019AE3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685262744" sldId="266"/>
            <ac:picMk id="4" creationId="{E49237F9-42E1-4E05-9D8E-5F99BE6ABDFF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685262744" sldId="266"/>
            <ac:picMk id="5" creationId="{BD355316-59AE-4531-8EC5-874EC14602DA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685262744" sldId="266"/>
            <ac:picMk id="6" creationId="{D828E9C4-23D1-4A14-A6B3-62524336765A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685262744" sldId="266"/>
            <ac:picMk id="7" creationId="{D27DC07F-CFF4-484D-B478-E4A726CD0CC1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1663867030" sldId="267"/>
        </pc:sldMkLst>
        <pc:picChg chg="add mod">
          <ac:chgData name="Phil Archer" userId="94bccc7e-a955-408c-b20a-424a02fdbefe" providerId="ADAL" clId="{3F56DFE8-17F8-4397-803D-2DA6E59E895F}" dt="2020-07-15T10:35:47.150" v="2508" actId="962"/>
          <ac:picMkLst>
            <pc:docMk/>
            <pc:sldMk cId="1663867030" sldId="267"/>
            <ac:picMk id="3" creationId="{3F05D1AE-EB64-4982-BF71-63D172549FE3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1663867030" sldId="267"/>
            <ac:picMk id="4" creationId="{B54A5CB9-A887-4C10-AE2F-1958F954D4F7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1663867030" sldId="267"/>
            <ac:picMk id="5" creationId="{31853C3E-417C-4643-B33C-37747B9B1A4B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1663867030" sldId="267"/>
            <ac:picMk id="6" creationId="{8B521FB1-26DC-45EF-9894-56283ECA262C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1663867030" sldId="267"/>
            <ac:picMk id="7" creationId="{8C8CE52C-C437-434F-94F8-7A82BE670A8D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2139869318" sldId="268"/>
        </pc:sldMkLst>
        <pc:picChg chg="add mod">
          <ac:chgData name="Phil Archer" userId="94bccc7e-a955-408c-b20a-424a02fdbefe" providerId="ADAL" clId="{3F56DFE8-17F8-4397-803D-2DA6E59E895F}" dt="2020-07-15T10:36:11.270" v="2512" actId="962"/>
          <ac:picMkLst>
            <pc:docMk/>
            <pc:sldMk cId="2139869318" sldId="268"/>
            <ac:picMk id="3" creationId="{72CA200B-3293-4D98-96E6-362D6E3FEB8E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2139869318" sldId="268"/>
            <ac:picMk id="4" creationId="{75D91EF1-917D-4644-8141-56DB29321C11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2139869318" sldId="268"/>
            <ac:picMk id="5" creationId="{B102337C-F3B4-4A97-96E9-4A0F5F26CB7F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2139869318" sldId="268"/>
            <ac:picMk id="6" creationId="{06851216-3848-453D-A538-7A8876F7798E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2139869318" sldId="268"/>
            <ac:picMk id="7" creationId="{D26E7B41-4881-4CA6-B092-8542532051AA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1233206753" sldId="269"/>
        </pc:sldMkLst>
        <pc:picChg chg="add mod">
          <ac:chgData name="Phil Archer" userId="94bccc7e-a955-408c-b20a-424a02fdbefe" providerId="ADAL" clId="{3F56DFE8-17F8-4397-803D-2DA6E59E895F}" dt="2020-07-15T10:36:33.062" v="2518" actId="962"/>
          <ac:picMkLst>
            <pc:docMk/>
            <pc:sldMk cId="1233206753" sldId="269"/>
            <ac:picMk id="3" creationId="{4A2D1F5C-5315-4EB4-B3EB-5C75C9E58D32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1233206753" sldId="269"/>
            <ac:picMk id="4" creationId="{CC7CB5CC-EBDA-49FE-8CDF-D8E5F8337071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1233206753" sldId="269"/>
            <ac:picMk id="5" creationId="{165AEC86-E0E4-4AFD-89D4-E9D712EE5E19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1233206753" sldId="269"/>
            <ac:picMk id="6" creationId="{344E6778-DC21-48A7-BAEA-62E6FFA48444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1233206753" sldId="269"/>
            <ac:picMk id="7" creationId="{3B783FE4-B071-4AC9-ADA1-F5304B4993EB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2869404230" sldId="270"/>
        </pc:sldMkLst>
        <pc:picChg chg="add mod">
          <ac:chgData name="Phil Archer" userId="94bccc7e-a955-408c-b20a-424a02fdbefe" providerId="ADAL" clId="{3F56DFE8-17F8-4397-803D-2DA6E59E895F}" dt="2020-07-15T10:37:51.219" v="2936" actId="962"/>
          <ac:picMkLst>
            <pc:docMk/>
            <pc:sldMk cId="2869404230" sldId="270"/>
            <ac:picMk id="3" creationId="{E1541269-D4BA-4ADB-8593-54BB0FD83F23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2869404230" sldId="270"/>
            <ac:picMk id="4" creationId="{C8D52B65-FCF9-4DCD-A1AB-800A99BCD9BD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2869404230" sldId="270"/>
            <ac:picMk id="5" creationId="{BBC74E76-16EF-4BB2-B73E-DB81DA2B1250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2869404230" sldId="270"/>
            <ac:picMk id="6" creationId="{177E66F3-209E-4531-A5D9-02EF0F968E7A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2869404230" sldId="270"/>
            <ac:picMk id="7" creationId="{3DB8E2A1-A120-44EC-BA98-B69DF9A286AD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1471990157" sldId="271"/>
        </pc:sldMkLst>
        <pc:picChg chg="add mod">
          <ac:chgData name="Phil Archer" userId="94bccc7e-a955-408c-b20a-424a02fdbefe" providerId="ADAL" clId="{3F56DFE8-17F8-4397-803D-2DA6E59E895F}" dt="2020-07-15T10:39:02.413" v="3294" actId="962"/>
          <ac:picMkLst>
            <pc:docMk/>
            <pc:sldMk cId="1471990157" sldId="271"/>
            <ac:picMk id="3" creationId="{6FFA6E0F-198D-4CB3-811D-6E30020E1EFE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1471990157" sldId="271"/>
            <ac:picMk id="4" creationId="{4F0D8308-3125-445C-BACD-F9072C974611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1471990157" sldId="271"/>
            <ac:picMk id="5" creationId="{FAE08B66-DE53-442A-810F-555BFB423793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1471990157" sldId="271"/>
            <ac:picMk id="6" creationId="{D2009BF3-54E8-4415-8C48-627E4C212045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1471990157" sldId="271"/>
            <ac:picMk id="7" creationId="{AF5B3FB1-4FF0-4568-ABC0-263242AE2BFB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3980389047" sldId="272"/>
        </pc:sldMkLst>
        <pc:picChg chg="add mod">
          <ac:chgData name="Phil Archer" userId="94bccc7e-a955-408c-b20a-424a02fdbefe" providerId="ADAL" clId="{3F56DFE8-17F8-4397-803D-2DA6E59E895F}" dt="2020-07-15T10:41:32.312" v="3302" actId="962"/>
          <ac:picMkLst>
            <pc:docMk/>
            <pc:sldMk cId="3980389047" sldId="272"/>
            <ac:picMk id="3" creationId="{490DA2B8-B4EA-4D54-8450-4DC860FD8775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3980389047" sldId="272"/>
            <ac:picMk id="4" creationId="{9BB43045-AB3A-4836-8611-61C13A7FADDD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3980389047" sldId="272"/>
            <ac:picMk id="5" creationId="{71FAF4E3-39A7-4821-A108-3EB8CA8ECF8E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3980389047" sldId="272"/>
            <ac:picMk id="6" creationId="{7812361B-C9B9-4564-9AAB-5F9CF776377E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3980389047" sldId="272"/>
            <ac:picMk id="7" creationId="{709FF5F5-87FF-4138-8087-D662CA15C2AC}"/>
          </ac:picMkLst>
        </pc:picChg>
      </pc:sldChg>
      <pc:sldChg chg="addSp delSp modSp new mod modTransition modClrScheme modAnim chgLayout">
        <pc:chgData name="Phil Archer" userId="94bccc7e-a955-408c-b20a-424a02fdbefe" providerId="ADAL" clId="{3F56DFE8-17F8-4397-803D-2DA6E59E895F}" dt="2020-07-15T16:05:50.117" v="6213"/>
        <pc:sldMkLst>
          <pc:docMk/>
          <pc:sldMk cId="1822774917" sldId="273"/>
        </pc:sldMkLst>
        <pc:spChg chg="add mod">
          <ac:chgData name="Phil Archer" userId="94bccc7e-a955-408c-b20a-424a02fdbefe" providerId="ADAL" clId="{3F56DFE8-17F8-4397-803D-2DA6E59E895F}" dt="2020-07-15T10:43:50.429" v="3419" actId="20577"/>
          <ac:spMkLst>
            <pc:docMk/>
            <pc:sldMk cId="1822774917" sldId="273"/>
            <ac:spMk id="2" creationId="{69F46B1D-BFCD-46E4-BE51-62533B1E650D}"/>
          </ac:spMkLst>
        </pc:spChg>
        <pc:spChg chg="add del mod">
          <ac:chgData name="Phil Archer" userId="94bccc7e-a955-408c-b20a-424a02fdbefe" providerId="ADAL" clId="{3F56DFE8-17F8-4397-803D-2DA6E59E895F}" dt="2020-07-15T10:42:21.178" v="3323" actId="478"/>
          <ac:spMkLst>
            <pc:docMk/>
            <pc:sldMk cId="1822774917" sldId="273"/>
            <ac:spMk id="3" creationId="{FB00C8BC-F7FB-4256-9F48-97FB9F9464F9}"/>
          </ac:spMkLst>
        </pc:spChg>
        <pc:spChg chg="add mod">
          <ac:chgData name="Phil Archer" userId="94bccc7e-a955-408c-b20a-424a02fdbefe" providerId="ADAL" clId="{3F56DFE8-17F8-4397-803D-2DA6E59E895F}" dt="2020-07-15T10:42:44.134" v="3344" actId="20577"/>
          <ac:spMkLst>
            <pc:docMk/>
            <pc:sldMk cId="1822774917" sldId="273"/>
            <ac:spMk id="4" creationId="{6281A274-A1DF-4E4C-880A-182C86C53F14}"/>
          </ac:spMkLst>
        </pc:spChg>
        <pc:spChg chg="add mod">
          <ac:chgData name="Phil Archer" userId="94bccc7e-a955-408c-b20a-424a02fdbefe" providerId="ADAL" clId="{3F56DFE8-17F8-4397-803D-2DA6E59E895F}" dt="2020-07-15T10:43:06.784" v="3361" actId="20577"/>
          <ac:spMkLst>
            <pc:docMk/>
            <pc:sldMk cId="1822774917" sldId="273"/>
            <ac:spMk id="6" creationId="{7FA6CD45-30C1-4F09-A7DF-07B1FB7DAB4B}"/>
          </ac:spMkLst>
        </pc:spChg>
        <pc:spChg chg="add mod">
          <ac:chgData name="Phil Archer" userId="94bccc7e-a955-408c-b20a-424a02fdbefe" providerId="ADAL" clId="{3F56DFE8-17F8-4397-803D-2DA6E59E895F}" dt="2020-07-15T10:43:31.563" v="3386" actId="13822"/>
          <ac:spMkLst>
            <pc:docMk/>
            <pc:sldMk cId="1822774917" sldId="273"/>
            <ac:spMk id="8" creationId="{B55C266D-FD00-4233-9233-A34E64668721}"/>
          </ac:spMkLst>
        </pc:sp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1822774917" sldId="273"/>
            <ac:picMk id="9" creationId="{3D79D2F0-240D-48EB-BD58-AF73D33C95D2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1822774917" sldId="273"/>
            <ac:picMk id="10" creationId="{A81FCD05-913A-4269-911D-C5CE503AED69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1822774917" sldId="273"/>
            <ac:picMk id="11" creationId="{B494A8FF-D2A4-49C8-9632-6B1A640A71FF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1822774917" sldId="273"/>
            <ac:picMk id="12" creationId="{0E44BC80-A4F8-44F0-A8F9-1C1863642E8B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691477101" sldId="274"/>
        </pc:sldMkLst>
        <pc:spChg chg="del">
          <ac:chgData name="Phil Archer" userId="94bccc7e-a955-408c-b20a-424a02fdbefe" providerId="ADAL" clId="{3F56DFE8-17F8-4397-803D-2DA6E59E895F}" dt="2020-07-15T10:45:54.850" v="3421" actId="931"/>
          <ac:spMkLst>
            <pc:docMk/>
            <pc:sldMk cId="691477101" sldId="274"/>
            <ac:spMk id="3" creationId="{B9769995-F9EB-4F8B-A1ED-0F035F702EDB}"/>
          </ac:spMkLst>
        </pc:spChg>
        <pc:spChg chg="add mod">
          <ac:chgData name="Phil Archer" userId="94bccc7e-a955-408c-b20a-424a02fdbefe" providerId="ADAL" clId="{3F56DFE8-17F8-4397-803D-2DA6E59E895F}" dt="2020-07-15T10:47:50.739" v="3517" actId="207"/>
          <ac:spMkLst>
            <pc:docMk/>
            <pc:sldMk cId="691477101" sldId="274"/>
            <ac:spMk id="6" creationId="{56B0E09E-3A75-4C81-B263-BC45B17133E0}"/>
          </ac:spMkLst>
        </pc:spChg>
        <pc:picChg chg="add mod">
          <ac:chgData name="Phil Archer" userId="94bccc7e-a955-408c-b20a-424a02fdbefe" providerId="ADAL" clId="{3F56DFE8-17F8-4397-803D-2DA6E59E895F}" dt="2020-07-15T10:46:27.622" v="3432" actId="1076"/>
          <ac:picMkLst>
            <pc:docMk/>
            <pc:sldMk cId="691477101" sldId="274"/>
            <ac:picMk id="5" creationId="{9DCDB0DD-ECE8-4F3D-82D9-2CE813BB7E0E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691477101" sldId="274"/>
            <ac:picMk id="7" creationId="{5C80A9E7-CCB3-46C8-8E63-FD62F0739CD3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691477101" sldId="274"/>
            <ac:picMk id="8" creationId="{1363E9F3-CF6C-4D5E-B2CA-85D46BAD5F6A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691477101" sldId="274"/>
            <ac:picMk id="9" creationId="{9687135A-B0B2-4FF8-8A67-10189A007534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691477101" sldId="274"/>
            <ac:picMk id="10" creationId="{4D91F9B2-7DB0-4E0E-A327-08449D65496E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1905866759" sldId="275"/>
        </pc:sldMkLst>
        <pc:spChg chg="del">
          <ac:chgData name="Phil Archer" userId="94bccc7e-a955-408c-b20a-424a02fdbefe" providerId="ADAL" clId="{3F56DFE8-17F8-4397-803D-2DA6E59E895F}" dt="2020-07-15T10:48:15.762" v="3520" actId="478"/>
          <ac:spMkLst>
            <pc:docMk/>
            <pc:sldMk cId="1905866759" sldId="275"/>
            <ac:spMk id="2" creationId="{CF71AC17-7C32-417E-B061-7130C48A1CB0}"/>
          </ac:spMkLst>
        </pc:spChg>
        <pc:spChg chg="del">
          <ac:chgData name="Phil Archer" userId="94bccc7e-a955-408c-b20a-424a02fdbefe" providerId="ADAL" clId="{3F56DFE8-17F8-4397-803D-2DA6E59E895F}" dt="2020-07-15T10:48:13.695" v="3519" actId="478"/>
          <ac:spMkLst>
            <pc:docMk/>
            <pc:sldMk cId="1905866759" sldId="275"/>
            <ac:spMk id="3" creationId="{3DD09817-743C-48EF-8637-740E296900C3}"/>
          </ac:spMkLst>
        </pc:spChg>
        <pc:spChg chg="add mod">
          <ac:chgData name="Phil Archer" userId="94bccc7e-a955-408c-b20a-424a02fdbefe" providerId="ADAL" clId="{3F56DFE8-17F8-4397-803D-2DA6E59E895F}" dt="2020-07-15T10:50:26.566" v="3674" actId="1076"/>
          <ac:spMkLst>
            <pc:docMk/>
            <pc:sldMk cId="1905866759" sldId="275"/>
            <ac:spMk id="4" creationId="{14438402-DCB7-4025-A3E7-85C5DFE3F247}"/>
          </ac:spMkLst>
        </pc:spChg>
        <pc:spChg chg="add mod">
          <ac:chgData name="Phil Archer" userId="94bccc7e-a955-408c-b20a-424a02fdbefe" providerId="ADAL" clId="{3F56DFE8-17F8-4397-803D-2DA6E59E895F}" dt="2020-07-15T10:50:33.174" v="3675" actId="1076"/>
          <ac:spMkLst>
            <pc:docMk/>
            <pc:sldMk cId="1905866759" sldId="275"/>
            <ac:spMk id="5" creationId="{1E5A51ED-9D87-46F1-AE78-4333F17E6E23}"/>
          </ac:spMkLst>
        </pc:spChg>
        <pc:spChg chg="add mod">
          <ac:chgData name="Phil Archer" userId="94bccc7e-a955-408c-b20a-424a02fdbefe" providerId="ADAL" clId="{3F56DFE8-17F8-4397-803D-2DA6E59E895F}" dt="2020-07-15T10:51:48.709" v="3715" actId="1076"/>
          <ac:spMkLst>
            <pc:docMk/>
            <pc:sldMk cId="1905866759" sldId="275"/>
            <ac:spMk id="9" creationId="{79CBA256-269C-430A-9A99-BC8B13FF374F}"/>
          </ac:spMkLst>
        </pc:spChg>
        <pc:picChg chg="add mod">
          <ac:chgData name="Phil Archer" userId="94bccc7e-a955-408c-b20a-424a02fdbefe" providerId="ADAL" clId="{3F56DFE8-17F8-4397-803D-2DA6E59E895F}" dt="2020-07-15T10:50:09.962" v="3671" actId="1076"/>
          <ac:picMkLst>
            <pc:docMk/>
            <pc:sldMk cId="1905866759" sldId="275"/>
            <ac:picMk id="7" creationId="{48B9A465-848B-43DD-B7E6-307D097C602C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1905866759" sldId="275"/>
            <ac:picMk id="10" creationId="{4570236F-F386-4188-9E7D-461462BC4A3B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1905866759" sldId="275"/>
            <ac:picMk id="11" creationId="{25BC806C-E8F6-4D01-A345-D15B6BBB7E3F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1905866759" sldId="275"/>
            <ac:picMk id="12" creationId="{83305B79-8888-477C-9139-E3B39088BAE7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1905866759" sldId="275"/>
            <ac:picMk id="13" creationId="{1FE18380-E948-47D3-B461-BC4DFD8069C8}"/>
          </ac:picMkLst>
        </pc:picChg>
      </pc:sldChg>
      <pc:sldChg chg="addSp delSp modSp add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524331873" sldId="276"/>
        </pc:sldMkLst>
        <pc:spChg chg="add">
          <ac:chgData name="Phil Archer" userId="94bccc7e-a955-408c-b20a-424a02fdbefe" providerId="ADAL" clId="{3F56DFE8-17F8-4397-803D-2DA6E59E895F}" dt="2020-07-15T10:51:51.616" v="3716" actId="22"/>
          <ac:spMkLst>
            <pc:docMk/>
            <pc:sldMk cId="524331873" sldId="276"/>
            <ac:spMk id="2" creationId="{B903D516-0F06-4E5B-89DD-96B09EF381A8}"/>
          </ac:spMkLst>
        </pc:spChg>
        <pc:spChg chg="mod">
          <ac:chgData name="Phil Archer" userId="94bccc7e-a955-408c-b20a-424a02fdbefe" providerId="ADAL" clId="{3F56DFE8-17F8-4397-803D-2DA6E59E895F}" dt="2020-07-15T10:51:01.759" v="3707" actId="20577"/>
          <ac:spMkLst>
            <pc:docMk/>
            <pc:sldMk cId="524331873" sldId="276"/>
            <ac:spMk id="4" creationId="{14438402-DCB7-4025-A3E7-85C5DFE3F247}"/>
          </ac:spMkLst>
        </pc:spChg>
        <pc:spChg chg="del">
          <ac:chgData name="Phil Archer" userId="94bccc7e-a955-408c-b20a-424a02fdbefe" providerId="ADAL" clId="{3F56DFE8-17F8-4397-803D-2DA6E59E895F}" dt="2020-07-15T10:51:05.226" v="3708" actId="478"/>
          <ac:spMkLst>
            <pc:docMk/>
            <pc:sldMk cId="524331873" sldId="276"/>
            <ac:spMk id="5" creationId="{1E5A51ED-9D87-46F1-AE78-4333F17E6E23}"/>
          </ac:spMkLst>
        </pc:sp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524331873" sldId="276"/>
            <ac:picMk id="3" creationId="{51E6541C-1F09-427A-BA27-76265B46E11E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524331873" sldId="276"/>
            <ac:picMk id="8" creationId="{E8E4A444-68D3-4D31-B26D-209E322F9106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524331873" sldId="276"/>
            <ac:picMk id="9" creationId="{9C6B964E-1CBF-4AE8-B3BD-C30E112A6054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524331873" sldId="276"/>
            <ac:picMk id="10" creationId="{F7CB596F-63ED-4EB6-AE65-BA9F8C701FF1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3976438503" sldId="277"/>
        </pc:sldMkLst>
        <pc:spChg chg="del">
          <ac:chgData name="Phil Archer" userId="94bccc7e-a955-408c-b20a-424a02fdbefe" providerId="ADAL" clId="{3F56DFE8-17F8-4397-803D-2DA6E59E895F}" dt="2020-07-15T10:54:59.901" v="3718" actId="931"/>
          <ac:spMkLst>
            <pc:docMk/>
            <pc:sldMk cId="3976438503" sldId="277"/>
            <ac:spMk id="3" creationId="{DA66FF3A-D3B4-47EE-919C-C4AB7597B8FF}"/>
          </ac:spMkLst>
        </pc:spChg>
        <pc:spChg chg="add mod">
          <ac:chgData name="Phil Archer" userId="94bccc7e-a955-408c-b20a-424a02fdbefe" providerId="ADAL" clId="{3F56DFE8-17F8-4397-803D-2DA6E59E895F}" dt="2020-07-15T11:31:32.473" v="3794" actId="14100"/>
          <ac:spMkLst>
            <pc:docMk/>
            <pc:sldMk cId="3976438503" sldId="277"/>
            <ac:spMk id="6" creationId="{70021D7C-5693-48EC-9B6A-0887F9C3A26E}"/>
          </ac:spMkLst>
        </pc:spChg>
        <pc:picChg chg="add mod">
          <ac:chgData name="Phil Archer" userId="94bccc7e-a955-408c-b20a-424a02fdbefe" providerId="ADAL" clId="{3F56DFE8-17F8-4397-803D-2DA6E59E895F}" dt="2020-07-15T10:55:18.715" v="3724" actId="1076"/>
          <ac:picMkLst>
            <pc:docMk/>
            <pc:sldMk cId="3976438503" sldId="277"/>
            <ac:picMk id="5" creationId="{08E75BEB-F7AA-4594-B0FC-227C6D123978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3976438503" sldId="277"/>
            <ac:picMk id="7" creationId="{8A11EE57-48FF-4942-9B85-71EAB86C5186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3976438503" sldId="277"/>
            <ac:picMk id="8" creationId="{4661537F-7B7C-478C-99D5-87545AD30FB0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3976438503" sldId="277"/>
            <ac:picMk id="9" creationId="{532F3156-6875-4FD5-B1F1-227F0876086D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3976438503" sldId="277"/>
            <ac:picMk id="10" creationId="{0A09E11B-2989-40DB-B494-D4491153CDC0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2608131850" sldId="278"/>
        </pc:sldMkLst>
        <pc:spChg chg="mod">
          <ac:chgData name="Phil Archer" userId="94bccc7e-a955-408c-b20a-424a02fdbefe" providerId="ADAL" clId="{3F56DFE8-17F8-4397-803D-2DA6E59E895F}" dt="2020-07-15T11:36:21.978" v="4041" actId="6549"/>
          <ac:spMkLst>
            <pc:docMk/>
            <pc:sldMk cId="2608131850" sldId="278"/>
            <ac:spMk id="2" creationId="{D8A49702-4A18-45E2-8675-A553756450B9}"/>
          </ac:spMkLst>
        </pc:spChg>
        <pc:spChg chg="del">
          <ac:chgData name="Phil Archer" userId="94bccc7e-a955-408c-b20a-424a02fdbefe" providerId="ADAL" clId="{3F56DFE8-17F8-4397-803D-2DA6E59E895F}" dt="2020-07-15T11:37:44.032" v="4042" actId="931"/>
          <ac:spMkLst>
            <pc:docMk/>
            <pc:sldMk cId="2608131850" sldId="278"/>
            <ac:spMk id="3" creationId="{3FE0416B-3390-4DB4-A2D7-7555A545A1D5}"/>
          </ac:spMkLst>
        </pc:spChg>
        <pc:picChg chg="add mod">
          <ac:chgData name="Phil Archer" userId="94bccc7e-a955-408c-b20a-424a02fdbefe" providerId="ADAL" clId="{3F56DFE8-17F8-4397-803D-2DA6E59E895F}" dt="2020-07-15T11:38:13.322" v="4093" actId="1076"/>
          <ac:picMkLst>
            <pc:docMk/>
            <pc:sldMk cId="2608131850" sldId="278"/>
            <ac:picMk id="5" creationId="{7793F073-51CD-4FFC-A428-4F9429144A6D}"/>
          </ac:picMkLst>
        </pc:picChg>
        <pc:picChg chg="add mod">
          <ac:chgData name="Phil Archer" userId="94bccc7e-a955-408c-b20a-424a02fdbefe" providerId="ADAL" clId="{3F56DFE8-17F8-4397-803D-2DA6E59E895F}" dt="2020-07-15T11:45:37.638" v="4339" actId="1076"/>
          <ac:picMkLst>
            <pc:docMk/>
            <pc:sldMk cId="2608131850" sldId="278"/>
            <ac:picMk id="12" creationId="{3DF202E0-4086-479D-8E2E-A84ACDF915F9}"/>
          </ac:picMkLst>
        </pc:picChg>
        <pc:picChg chg="add mod">
          <ac:chgData name="Phil Archer" userId="94bccc7e-a955-408c-b20a-424a02fdbefe" providerId="ADAL" clId="{3F56DFE8-17F8-4397-803D-2DA6E59E895F}" dt="2020-07-15T11:45:53.135" v="4342" actId="14100"/>
          <ac:picMkLst>
            <pc:docMk/>
            <pc:sldMk cId="2608131850" sldId="278"/>
            <ac:picMk id="14" creationId="{92D7A1C3-535B-48D8-8080-848A3AB72BCE}"/>
          </ac:picMkLst>
        </pc:picChg>
        <pc:picChg chg="add mod">
          <ac:chgData name="Phil Archer" userId="94bccc7e-a955-408c-b20a-424a02fdbefe" providerId="ADAL" clId="{3F56DFE8-17F8-4397-803D-2DA6E59E895F}" dt="2020-07-15T11:45:49.389" v="4341" actId="14100"/>
          <ac:picMkLst>
            <pc:docMk/>
            <pc:sldMk cId="2608131850" sldId="278"/>
            <ac:picMk id="16" creationId="{78BDF6FD-A1EB-40DC-9987-90E408CA5B84}"/>
          </ac:picMkLst>
        </pc:picChg>
        <pc:picChg chg="add mod">
          <ac:chgData name="Phil Archer" userId="94bccc7e-a955-408c-b20a-424a02fdbefe" providerId="ADAL" clId="{3F56DFE8-17F8-4397-803D-2DA6E59E895F}" dt="2020-07-15T11:45:45.044" v="4340" actId="1076"/>
          <ac:picMkLst>
            <pc:docMk/>
            <pc:sldMk cId="2608131850" sldId="278"/>
            <ac:picMk id="18" creationId="{CE659CA1-E18F-451A-8ED7-2D0CF4711499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2608131850" sldId="278"/>
            <ac:picMk id="19" creationId="{EC53A66A-0ECB-4513-9FCC-6B04EB5529A7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2608131850" sldId="278"/>
            <ac:picMk id="20" creationId="{2CCF1DAE-108C-4C5E-A645-09A14956F8E2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2608131850" sldId="278"/>
            <ac:picMk id="21" creationId="{B5D07CCB-FB8E-45DF-AE81-9CB816566F47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2608131850" sldId="278"/>
            <ac:picMk id="22" creationId="{7FE592D7-CFB0-4842-A556-19DBCA81171A}"/>
          </ac:picMkLst>
        </pc:picChg>
        <pc:cxnChg chg="add mod">
          <ac:chgData name="Phil Archer" userId="94bccc7e-a955-408c-b20a-424a02fdbefe" providerId="ADAL" clId="{3F56DFE8-17F8-4397-803D-2DA6E59E895F}" dt="2020-07-15T11:38:42.520" v="4118" actId="692"/>
          <ac:cxnSpMkLst>
            <pc:docMk/>
            <pc:sldMk cId="2608131850" sldId="278"/>
            <ac:cxnSpMk id="7" creationId="{6AB7CF49-077C-4A73-B362-3648EEFDDE8D}"/>
          </ac:cxnSpMkLst>
        </pc:cxnChg>
        <pc:cxnChg chg="add mod">
          <ac:chgData name="Phil Archer" userId="94bccc7e-a955-408c-b20a-424a02fdbefe" providerId="ADAL" clId="{3F56DFE8-17F8-4397-803D-2DA6E59E895F}" dt="2020-07-15T11:38:51.516" v="4121" actId="14100"/>
          <ac:cxnSpMkLst>
            <pc:docMk/>
            <pc:sldMk cId="2608131850" sldId="278"/>
            <ac:cxnSpMk id="8" creationId="{B727484A-EBE4-4117-AEBD-4EF56EA19AFD}"/>
          </ac:cxnSpMkLst>
        </pc:cxnChg>
      </pc:sldChg>
      <pc:sldChg chg="addSp delSp modSp new mod modTransition modClrScheme modAnim chgLayout">
        <pc:chgData name="Phil Archer" userId="94bccc7e-a955-408c-b20a-424a02fdbefe" providerId="ADAL" clId="{3F56DFE8-17F8-4397-803D-2DA6E59E895F}" dt="2020-07-15T16:05:50.117" v="6213"/>
        <pc:sldMkLst>
          <pc:docMk/>
          <pc:sldMk cId="954238878" sldId="279"/>
        </pc:sldMkLst>
        <pc:spChg chg="del">
          <ac:chgData name="Phil Archer" userId="94bccc7e-a955-408c-b20a-424a02fdbefe" providerId="ADAL" clId="{3F56DFE8-17F8-4397-803D-2DA6E59E895F}" dt="2020-07-15T11:33:54.433" v="3796" actId="700"/>
          <ac:spMkLst>
            <pc:docMk/>
            <pc:sldMk cId="954238878" sldId="279"/>
            <ac:spMk id="2" creationId="{7826DAA8-809C-4AE6-AE62-BCB36F832420}"/>
          </ac:spMkLst>
        </pc:spChg>
        <pc:spChg chg="del">
          <ac:chgData name="Phil Archer" userId="94bccc7e-a955-408c-b20a-424a02fdbefe" providerId="ADAL" clId="{3F56DFE8-17F8-4397-803D-2DA6E59E895F}" dt="2020-07-15T11:33:54.433" v="3796" actId="700"/>
          <ac:spMkLst>
            <pc:docMk/>
            <pc:sldMk cId="954238878" sldId="279"/>
            <ac:spMk id="3" creationId="{3973B294-0864-49ED-B8CB-C660C35BB20D}"/>
          </ac:spMkLst>
        </pc:spChg>
        <pc:spChg chg="add mod">
          <ac:chgData name="Phil Archer" userId="94bccc7e-a955-408c-b20a-424a02fdbefe" providerId="ADAL" clId="{3F56DFE8-17F8-4397-803D-2DA6E59E895F}" dt="2020-07-15T11:35:50.984" v="4028" actId="1076"/>
          <ac:spMkLst>
            <pc:docMk/>
            <pc:sldMk cId="954238878" sldId="279"/>
            <ac:spMk id="6" creationId="{2C64491E-4CE6-4F4B-A7EB-C228F25F17C1}"/>
          </ac:spMkLst>
        </pc:spChg>
        <pc:picChg chg="add mod">
          <ac:chgData name="Phil Archer" userId="94bccc7e-a955-408c-b20a-424a02fdbefe" providerId="ADAL" clId="{3F56DFE8-17F8-4397-803D-2DA6E59E895F}" dt="2020-07-15T11:34:35.659" v="3983" actId="962"/>
          <ac:picMkLst>
            <pc:docMk/>
            <pc:sldMk cId="954238878" sldId="279"/>
            <ac:picMk id="5" creationId="{44D9745A-D4F7-42E6-A0B2-CCE27BE50435}"/>
          </ac:picMkLst>
        </pc:picChg>
        <pc:picChg chg="add del mod">
          <ac:chgData name="Phil Archer" userId="94bccc7e-a955-408c-b20a-424a02fdbefe" providerId="ADAL" clId="{3F56DFE8-17F8-4397-803D-2DA6E59E895F}" dt="2020-07-15T13:35:48.153" v="6069"/>
          <ac:picMkLst>
            <pc:docMk/>
            <pc:sldMk cId="954238878" sldId="279"/>
            <ac:picMk id="7" creationId="{3DFA0D26-919B-459A-92E9-C5A71998CE5E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954238878" sldId="279"/>
            <ac:picMk id="8" creationId="{91EF80FD-0D1C-4B3B-8D58-D2AD1A317E58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954238878" sldId="279"/>
            <ac:picMk id="9" creationId="{88822625-A980-463C-9D82-6F52C6DB56F0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954238878" sldId="279"/>
            <ac:picMk id="10" creationId="{5B6DE14E-1C49-4026-9BDD-57273D78D5E9}"/>
          </ac:picMkLst>
        </pc:picChg>
      </pc:sldChg>
      <pc:sldChg chg="addSp delSp modSp new mod modTransition modClrScheme modAnim chgLayout">
        <pc:chgData name="Phil Archer" userId="94bccc7e-a955-408c-b20a-424a02fdbefe" providerId="ADAL" clId="{3F56DFE8-17F8-4397-803D-2DA6E59E895F}" dt="2020-07-15T16:05:50.117" v="6213"/>
        <pc:sldMkLst>
          <pc:docMk/>
          <pc:sldMk cId="2301954693" sldId="280"/>
        </pc:sldMkLst>
        <pc:spChg chg="del">
          <ac:chgData name="Phil Archer" userId="94bccc7e-a955-408c-b20a-424a02fdbefe" providerId="ADAL" clId="{3F56DFE8-17F8-4397-803D-2DA6E59E895F}" dt="2020-07-15T13:08:09.776" v="4641" actId="700"/>
          <ac:spMkLst>
            <pc:docMk/>
            <pc:sldMk cId="2301954693" sldId="280"/>
            <ac:spMk id="2" creationId="{E7AD1845-32B6-49F2-A630-586B518241FE}"/>
          </ac:spMkLst>
        </pc:spChg>
        <pc:spChg chg="del">
          <ac:chgData name="Phil Archer" userId="94bccc7e-a955-408c-b20a-424a02fdbefe" providerId="ADAL" clId="{3F56DFE8-17F8-4397-803D-2DA6E59E895F}" dt="2020-07-15T13:08:09.776" v="4641" actId="700"/>
          <ac:spMkLst>
            <pc:docMk/>
            <pc:sldMk cId="2301954693" sldId="280"/>
            <ac:spMk id="3" creationId="{881FC018-50A1-4762-B068-2553CB0F014A}"/>
          </ac:spMkLst>
        </pc:spChg>
        <pc:spChg chg="add mod">
          <ac:chgData name="Phil Archer" userId="94bccc7e-a955-408c-b20a-424a02fdbefe" providerId="ADAL" clId="{3F56DFE8-17F8-4397-803D-2DA6E59E895F}" dt="2020-07-15T13:08:58.609" v="4655" actId="692"/>
          <ac:spMkLst>
            <pc:docMk/>
            <pc:sldMk cId="2301954693" sldId="280"/>
            <ac:spMk id="6" creationId="{CA80C070-9BBC-409F-BBAE-385DD2A22A47}"/>
          </ac:spMkLst>
        </pc:spChg>
        <pc:picChg chg="add mod">
          <ac:chgData name="Phil Archer" userId="94bccc7e-a955-408c-b20a-424a02fdbefe" providerId="ADAL" clId="{3F56DFE8-17F8-4397-803D-2DA6E59E895F}" dt="2020-07-15T13:08:17.439" v="4642" actId="931"/>
          <ac:picMkLst>
            <pc:docMk/>
            <pc:sldMk cId="2301954693" sldId="280"/>
            <ac:picMk id="5" creationId="{EDAC4EEC-7D45-416D-B549-CCD92A54B8B0}"/>
          </ac:picMkLst>
        </pc:picChg>
        <pc:picChg chg="add del mod">
          <ac:chgData name="Phil Archer" userId="94bccc7e-a955-408c-b20a-424a02fdbefe" providerId="ADAL" clId="{3F56DFE8-17F8-4397-803D-2DA6E59E895F}" dt="2020-07-15T15:18:45.063" v="6208"/>
          <ac:picMkLst>
            <pc:docMk/>
            <pc:sldMk cId="2301954693" sldId="280"/>
            <ac:picMk id="7" creationId="{08053D2B-0DE1-41DB-8DC0-748489EB9233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2301954693" sldId="280"/>
            <ac:picMk id="8" creationId="{5BE00E16-DE73-498D-8BF7-06738D5BCD70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2301954693" sldId="280"/>
            <ac:picMk id="9" creationId="{817A7253-A308-4CB5-B6D9-248A582B50FB}"/>
          </ac:picMkLst>
        </pc:picChg>
      </pc:sldChg>
      <pc:sldChg chg="addSp delSp modSp ad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1717785595" sldId="310"/>
        </pc:sldMkLst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1717785595" sldId="310"/>
            <ac:picMk id="3" creationId="{FCA5244B-FC8D-4445-A202-C5E46C68ED9A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1717785595" sldId="310"/>
            <ac:picMk id="7" creationId="{EB73C1BC-F662-453A-BAC5-BF9A8745F8BA}"/>
          </ac:picMkLst>
        </pc:picChg>
      </pc:sldChg>
      <pc:sldChg chg="add del">
        <pc:chgData name="Phil Archer" userId="94bccc7e-a955-408c-b20a-424a02fdbefe" providerId="ADAL" clId="{3F56DFE8-17F8-4397-803D-2DA6E59E895F}" dt="2020-07-15T13:31:33.537" v="5541" actId="47"/>
        <pc:sldMkLst>
          <pc:docMk/>
          <pc:sldMk cId="542060272" sldId="334"/>
        </pc:sldMkLst>
      </pc:sldChg>
      <pc:sldChg chg="addSp delSp modSp ad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1679484192" sldId="412"/>
        </pc:sldMkLst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1679484192" sldId="412"/>
            <ac:picMk id="2" creationId="{4CB33D9F-33AD-4434-B602-3128D9C95E7E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1679484192" sldId="412"/>
            <ac:picMk id="5" creationId="{313B165A-ABD0-443A-971C-05BE45C77493}"/>
          </ac:picMkLst>
        </pc:picChg>
      </pc:sldChg>
      <pc:sldChg chg="addSp delSp modSp ad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2221204756" sldId="445"/>
        </pc:sldMkLst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2221204756" sldId="445"/>
            <ac:picMk id="3" creationId="{81722AFF-7CD2-4109-8642-FD1B7A89E5D9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2221204756" sldId="445"/>
            <ac:picMk id="7" creationId="{48A0D13A-FEC1-4603-B0DF-B7C0F85BB2DD}"/>
          </ac:picMkLst>
        </pc:picChg>
      </pc:sldChg>
      <pc:sldChg chg="addSp delSp modSp ad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734002464" sldId="467"/>
        </pc:sldMkLst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734002464" sldId="467"/>
            <ac:picMk id="3" creationId="{E87DC6F1-6C49-456A-BC4D-7EE059380B59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734002464" sldId="467"/>
            <ac:picMk id="7" creationId="{2481F18A-AB07-445D-ADEE-172245FAD613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3166856436" sldId="468"/>
        </pc:sldMkLst>
        <pc:spChg chg="del">
          <ac:chgData name="Phil Archer" userId="94bccc7e-a955-408c-b20a-424a02fdbefe" providerId="ADAL" clId="{3F56DFE8-17F8-4397-803D-2DA6E59E895F}" dt="2020-07-15T13:16:34.650" v="4665" actId="931"/>
          <ac:spMkLst>
            <pc:docMk/>
            <pc:sldMk cId="3166856436" sldId="468"/>
            <ac:spMk id="3" creationId="{67C14FFD-2519-4AAD-B592-487C68CAE05E}"/>
          </ac:spMkLst>
        </pc:spChg>
        <pc:picChg chg="add mod">
          <ac:chgData name="Phil Archer" userId="94bccc7e-a955-408c-b20a-424a02fdbefe" providerId="ADAL" clId="{3F56DFE8-17F8-4397-803D-2DA6E59E895F}" dt="2020-07-15T13:17:09.541" v="4769" actId="962"/>
          <ac:picMkLst>
            <pc:docMk/>
            <pc:sldMk cId="3166856436" sldId="468"/>
            <ac:picMk id="5" creationId="{E436FAFD-FAD7-4A6F-B9F6-ECACDF73C397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3166856436" sldId="468"/>
            <ac:picMk id="6" creationId="{ADB10976-8D12-4E5E-9A5F-4C7A8F488A34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3166856436" sldId="468"/>
            <ac:picMk id="7" creationId="{1B9ED5A9-8C7B-4BA1-AD73-02E571459146}"/>
          </ac:picMkLst>
        </pc:picChg>
      </pc:sldChg>
      <pc:sldChg chg="addSp delSp modSp add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1868787582" sldId="469"/>
        </pc:sldMkLst>
        <pc:spChg chg="add del mod">
          <ac:chgData name="Phil Archer" userId="94bccc7e-a955-408c-b20a-424a02fdbefe" providerId="ADAL" clId="{3F56DFE8-17F8-4397-803D-2DA6E59E895F}" dt="2020-07-15T13:31:22.380" v="5539"/>
          <ac:spMkLst>
            <pc:docMk/>
            <pc:sldMk cId="1868787582" sldId="469"/>
            <ac:spMk id="2" creationId="{38C040EC-6F81-4C47-BD72-385AF4F56B1A}"/>
          </ac:spMkLst>
        </pc:spChg>
        <pc:spChg chg="del">
          <ac:chgData name="Phil Archer" userId="94bccc7e-a955-408c-b20a-424a02fdbefe" providerId="ADAL" clId="{3F56DFE8-17F8-4397-803D-2DA6E59E895F}" dt="2020-07-15T13:13:34.971" v="4664" actId="478"/>
          <ac:spMkLst>
            <pc:docMk/>
            <pc:sldMk cId="1868787582" sldId="469"/>
            <ac:spMk id="8" creationId="{00000000-0000-0000-0000-000000000000}"/>
          </ac:spMkLst>
        </pc:sp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1868787582" sldId="469"/>
            <ac:picMk id="3" creationId="{1B339D0E-51ED-417A-8DBE-6E202858C53F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1868787582" sldId="469"/>
            <ac:picMk id="4" creationId="{3F57D6E1-10AB-424B-917B-D7AC3AFC1A95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461749991" sldId="470"/>
        </pc:sldMkLst>
        <pc:spChg chg="del">
          <ac:chgData name="Phil Archer" userId="94bccc7e-a955-408c-b20a-424a02fdbefe" providerId="ADAL" clId="{3F56DFE8-17F8-4397-803D-2DA6E59E895F}" dt="2020-07-15T13:17:24.803" v="4771" actId="931"/>
          <ac:spMkLst>
            <pc:docMk/>
            <pc:sldMk cId="461749991" sldId="470"/>
            <ac:spMk id="3" creationId="{095F6554-8625-45FF-975E-B9859901DF73}"/>
          </ac:spMkLst>
        </pc:spChg>
        <pc:spChg chg="add mod">
          <ac:chgData name="Phil Archer" userId="94bccc7e-a955-408c-b20a-424a02fdbefe" providerId="ADAL" clId="{3F56DFE8-17F8-4397-803D-2DA6E59E895F}" dt="2020-07-15T13:18:32.473" v="4887" actId="692"/>
          <ac:spMkLst>
            <pc:docMk/>
            <pc:sldMk cId="461749991" sldId="470"/>
            <ac:spMk id="6" creationId="{F125DAEF-31D7-4B91-8AB1-ECB7EA6ADB09}"/>
          </ac:spMkLst>
        </pc:spChg>
        <pc:spChg chg="add mod">
          <ac:chgData name="Phil Archer" userId="94bccc7e-a955-408c-b20a-424a02fdbefe" providerId="ADAL" clId="{3F56DFE8-17F8-4397-803D-2DA6E59E895F}" dt="2020-07-15T14:14:41.349" v="6186" actId="1035"/>
          <ac:spMkLst>
            <pc:docMk/>
            <pc:sldMk cId="461749991" sldId="470"/>
            <ac:spMk id="7" creationId="{53C117F5-E14E-4A8D-80AA-2A099E9BF23A}"/>
          </ac:spMkLst>
        </pc:spChg>
        <pc:picChg chg="add mod">
          <ac:chgData name="Phil Archer" userId="94bccc7e-a955-408c-b20a-424a02fdbefe" providerId="ADAL" clId="{3F56DFE8-17F8-4397-803D-2DA6E59E895F}" dt="2020-07-15T13:17:54.225" v="4877" actId="962"/>
          <ac:picMkLst>
            <pc:docMk/>
            <pc:sldMk cId="461749991" sldId="470"/>
            <ac:picMk id="5" creationId="{1C2AD736-9952-41B6-B041-2631F3127C3A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461749991" sldId="470"/>
            <ac:picMk id="8" creationId="{7F7E342A-2CBE-4295-8177-E4A94EA61388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461749991" sldId="470"/>
            <ac:picMk id="9" creationId="{DAF75D6C-0B07-4C24-8FD5-2EBBA15E679E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959105794" sldId="471"/>
        </pc:sldMkLst>
        <pc:spChg chg="del">
          <ac:chgData name="Phil Archer" userId="94bccc7e-a955-408c-b20a-424a02fdbefe" providerId="ADAL" clId="{3F56DFE8-17F8-4397-803D-2DA6E59E895F}" dt="2020-07-15T13:20:06.077" v="4890" actId="931"/>
          <ac:spMkLst>
            <pc:docMk/>
            <pc:sldMk cId="959105794" sldId="471"/>
            <ac:spMk id="3" creationId="{ED3E0830-9CF3-491D-A70F-2753B9C92320}"/>
          </ac:spMkLst>
        </pc:spChg>
        <pc:spChg chg="add mod">
          <ac:chgData name="Phil Archer" userId="94bccc7e-a955-408c-b20a-424a02fdbefe" providerId="ADAL" clId="{3F56DFE8-17F8-4397-803D-2DA6E59E895F}" dt="2020-07-15T13:20:43.379" v="4960" actId="14100"/>
          <ac:spMkLst>
            <pc:docMk/>
            <pc:sldMk cId="959105794" sldId="471"/>
            <ac:spMk id="6" creationId="{AA34385E-BF77-4A33-8A8A-F08C614A15EB}"/>
          </ac:spMkLst>
        </pc:spChg>
        <pc:picChg chg="add mod">
          <ac:chgData name="Phil Archer" userId="94bccc7e-a955-408c-b20a-424a02fdbefe" providerId="ADAL" clId="{3F56DFE8-17F8-4397-803D-2DA6E59E895F}" dt="2020-07-15T13:20:26.730" v="4957" actId="962"/>
          <ac:picMkLst>
            <pc:docMk/>
            <pc:sldMk cId="959105794" sldId="471"/>
            <ac:picMk id="5" creationId="{D1594A81-3273-455E-B910-539184128ADA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959105794" sldId="471"/>
            <ac:picMk id="7" creationId="{8F27DB63-0D60-4414-81FC-3B1DF4F03D81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959105794" sldId="471"/>
            <ac:picMk id="8" creationId="{DDB26205-D373-4768-85F4-BA85393251DD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2582829249" sldId="472"/>
        </pc:sldMkLst>
        <pc:spChg chg="del">
          <ac:chgData name="Phil Archer" userId="94bccc7e-a955-408c-b20a-424a02fdbefe" providerId="ADAL" clId="{3F56DFE8-17F8-4397-803D-2DA6E59E895F}" dt="2020-07-15T13:21:50.497" v="4962" actId="931"/>
          <ac:spMkLst>
            <pc:docMk/>
            <pc:sldMk cId="2582829249" sldId="472"/>
            <ac:spMk id="3" creationId="{70CBC1F0-635A-4BC6-B2ED-F615F2A51683}"/>
          </ac:spMkLst>
        </pc:spChg>
        <pc:spChg chg="add mod">
          <ac:chgData name="Phil Archer" userId="94bccc7e-a955-408c-b20a-424a02fdbefe" providerId="ADAL" clId="{3F56DFE8-17F8-4397-803D-2DA6E59E895F}" dt="2020-07-15T13:23:00.493" v="5262" actId="14100"/>
          <ac:spMkLst>
            <pc:docMk/>
            <pc:sldMk cId="2582829249" sldId="472"/>
            <ac:spMk id="6" creationId="{C246EABB-B0C1-404E-9146-8F3278A94C32}"/>
          </ac:spMkLst>
        </pc:spChg>
        <pc:spChg chg="add mod">
          <ac:chgData name="Phil Archer" userId="94bccc7e-a955-408c-b20a-424a02fdbefe" providerId="ADAL" clId="{3F56DFE8-17F8-4397-803D-2DA6E59E895F}" dt="2020-07-15T13:23:27.026" v="5268" actId="14100"/>
          <ac:spMkLst>
            <pc:docMk/>
            <pc:sldMk cId="2582829249" sldId="472"/>
            <ac:spMk id="7" creationId="{74298B32-86CE-4F6A-91F6-85D028A5587D}"/>
          </ac:spMkLst>
        </pc:spChg>
        <pc:spChg chg="add mod">
          <ac:chgData name="Phil Archer" userId="94bccc7e-a955-408c-b20a-424a02fdbefe" providerId="ADAL" clId="{3F56DFE8-17F8-4397-803D-2DA6E59E895F}" dt="2020-07-15T13:23:35.725" v="5272" actId="1076"/>
          <ac:spMkLst>
            <pc:docMk/>
            <pc:sldMk cId="2582829249" sldId="472"/>
            <ac:spMk id="8" creationId="{A2221C64-F933-402A-8882-9D2C6FEAF9FA}"/>
          </ac:spMkLst>
        </pc:spChg>
        <pc:spChg chg="add mod">
          <ac:chgData name="Phil Archer" userId="94bccc7e-a955-408c-b20a-424a02fdbefe" providerId="ADAL" clId="{3F56DFE8-17F8-4397-803D-2DA6E59E895F}" dt="2020-07-15T13:24:02.673" v="5281" actId="14100"/>
          <ac:spMkLst>
            <pc:docMk/>
            <pc:sldMk cId="2582829249" sldId="472"/>
            <ac:spMk id="9" creationId="{F6B3BDF2-0F91-4B88-BAD5-7C7D3CF4E633}"/>
          </ac:spMkLst>
        </pc:spChg>
        <pc:picChg chg="add mod">
          <ac:chgData name="Phil Archer" userId="94bccc7e-a955-408c-b20a-424a02fdbefe" providerId="ADAL" clId="{3F56DFE8-17F8-4397-803D-2DA6E59E895F}" dt="2020-07-15T13:23:43.895" v="5275" actId="1076"/>
          <ac:picMkLst>
            <pc:docMk/>
            <pc:sldMk cId="2582829249" sldId="472"/>
            <ac:picMk id="5" creationId="{CE033F20-EA00-4881-86BE-F13B97687629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2582829249" sldId="472"/>
            <ac:picMk id="10" creationId="{F5327D23-CC23-4FBC-88F2-538C8CD21CC1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2582829249" sldId="472"/>
            <ac:picMk id="11" creationId="{B083E265-1B05-4AD1-BC1C-59415054E994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3195248729" sldId="473"/>
        </pc:sldMkLst>
        <pc:spChg chg="del">
          <ac:chgData name="Phil Archer" userId="94bccc7e-a955-408c-b20a-424a02fdbefe" providerId="ADAL" clId="{3F56DFE8-17F8-4397-803D-2DA6E59E895F}" dt="2020-07-15T13:27:40.034" v="5295" actId="931"/>
          <ac:spMkLst>
            <pc:docMk/>
            <pc:sldMk cId="3195248729" sldId="473"/>
            <ac:spMk id="3" creationId="{8A1A96D4-443A-4567-AB5F-3EFCB4A6A845}"/>
          </ac:spMkLst>
        </pc:spChg>
        <pc:picChg chg="add mod">
          <ac:chgData name="Phil Archer" userId="94bccc7e-a955-408c-b20a-424a02fdbefe" providerId="ADAL" clId="{3F56DFE8-17F8-4397-803D-2DA6E59E895F}" dt="2020-07-15T13:28:12.654" v="5410" actId="962"/>
          <ac:picMkLst>
            <pc:docMk/>
            <pc:sldMk cId="3195248729" sldId="473"/>
            <ac:picMk id="5" creationId="{1BD6AD30-C96D-4B95-B50D-DFAE53E6E1E9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3195248729" sldId="473"/>
            <ac:picMk id="6" creationId="{28E4E8DA-5B0A-4728-B8CE-787E2E76B0B0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3195248729" sldId="473"/>
            <ac:picMk id="7" creationId="{5068001F-C199-48E6-96CD-57F2D04B65CC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2037814946" sldId="474"/>
        </pc:sldMkLst>
        <pc:spChg chg="del">
          <ac:chgData name="Phil Archer" userId="94bccc7e-a955-408c-b20a-424a02fdbefe" providerId="ADAL" clId="{3F56DFE8-17F8-4397-803D-2DA6E59E895F}" dt="2020-07-15T13:28:27.900" v="5412" actId="931"/>
          <ac:spMkLst>
            <pc:docMk/>
            <pc:sldMk cId="2037814946" sldId="474"/>
            <ac:spMk id="3" creationId="{AAE16A0E-EFC4-46F3-9CD2-C4BABC5E14E0}"/>
          </ac:spMkLst>
        </pc:spChg>
        <pc:picChg chg="add mod">
          <ac:chgData name="Phil Archer" userId="94bccc7e-a955-408c-b20a-424a02fdbefe" providerId="ADAL" clId="{3F56DFE8-17F8-4397-803D-2DA6E59E895F}" dt="2020-07-15T13:28:57.093" v="5502" actId="962"/>
          <ac:picMkLst>
            <pc:docMk/>
            <pc:sldMk cId="2037814946" sldId="474"/>
            <ac:picMk id="5" creationId="{BC366C24-EBB0-4F6E-9C48-DD53DD70A7F8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2037814946" sldId="474"/>
            <ac:picMk id="6" creationId="{950EF8FA-E4D3-4546-828F-008849117FF5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2037814946" sldId="474"/>
            <ac:picMk id="7" creationId="{6777871A-0EEA-4334-8181-B70272E40790}"/>
          </ac:picMkLst>
        </pc:picChg>
      </pc:sldChg>
      <pc:sldChg chg="addSp delSp modSp add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1585064437" sldId="475"/>
        </pc:sldMkLst>
        <pc:spChg chg="add mod">
          <ac:chgData name="Phil Archer" userId="94bccc7e-a955-408c-b20a-424a02fdbefe" providerId="ADAL" clId="{3F56DFE8-17F8-4397-803D-2DA6E59E895F}" dt="2020-07-15T15:07:54.799" v="6201" actId="14100"/>
          <ac:spMkLst>
            <pc:docMk/>
            <pc:sldMk cId="1585064437" sldId="475"/>
            <ac:spMk id="3" creationId="{60FAC827-D857-46B8-862E-0159467AB57D}"/>
          </ac:spMkLst>
        </pc:spChg>
        <pc:spChg chg="mod">
          <ac:chgData name="Phil Archer" userId="94bccc7e-a955-408c-b20a-424a02fdbefe" providerId="ADAL" clId="{3F56DFE8-17F8-4397-803D-2DA6E59E895F}" dt="2020-07-15T13:30:46.455" v="5537" actId="1076"/>
          <ac:spMkLst>
            <pc:docMk/>
            <pc:sldMk cId="1585064437" sldId="475"/>
            <ac:spMk id="6" creationId="{00000000-0000-0000-0000-000000000000}"/>
          </ac:spMkLst>
        </pc:spChg>
        <pc:spChg chg="add mod">
          <ac:chgData name="Phil Archer" userId="94bccc7e-a955-408c-b20a-424a02fdbefe" providerId="ADAL" clId="{3F56DFE8-17F8-4397-803D-2DA6E59E895F}" dt="2020-07-15T15:07:26.949" v="6193" actId="14100"/>
          <ac:spMkLst>
            <pc:docMk/>
            <pc:sldMk cId="1585064437" sldId="475"/>
            <ac:spMk id="7" creationId="{819FEB84-8D09-4215-A015-4DD7200389D3}"/>
          </ac:spMkLst>
        </pc:spChg>
        <pc:spChg chg="add mod">
          <ac:chgData name="Phil Archer" userId="94bccc7e-a955-408c-b20a-424a02fdbefe" providerId="ADAL" clId="{3F56DFE8-17F8-4397-803D-2DA6E59E895F}" dt="2020-07-15T15:08:02.232" v="6203" actId="14100"/>
          <ac:spMkLst>
            <pc:docMk/>
            <pc:sldMk cId="1585064437" sldId="475"/>
            <ac:spMk id="10" creationId="{91314E16-4CF1-4465-9BAF-5E147B438B23}"/>
          </ac:spMkLst>
        </pc:spChg>
        <pc:picChg chg="mod">
          <ac:chgData name="Phil Archer" userId="94bccc7e-a955-408c-b20a-424a02fdbefe" providerId="ADAL" clId="{3F56DFE8-17F8-4397-803D-2DA6E59E895F}" dt="2020-07-15T13:30:41.080" v="5536" actId="1076"/>
          <ac:picMkLst>
            <pc:docMk/>
            <pc:sldMk cId="1585064437" sldId="475"/>
            <ac:picMk id="5" creationId="{00000000-0000-0000-0000-000000000000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1585064437" sldId="475"/>
            <ac:picMk id="11" creationId="{64EA22BA-8FE8-454F-BC01-79DCE5CAEDEA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1585064437" sldId="475"/>
            <ac:picMk id="12" creationId="{F9D617D5-6480-4217-80F7-DAFD57E7226E}"/>
          </ac:picMkLst>
        </pc:picChg>
      </pc:sldChg>
      <pc:sldChg chg="addSp delSp modSp ad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3087200759" sldId="476"/>
        </pc:sldMkLst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3087200759" sldId="476"/>
            <ac:picMk id="3" creationId="{0080B064-2235-4A29-8D16-C2739436FCF2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3087200759" sldId="476"/>
            <ac:picMk id="7" creationId="{782F52E2-E4BD-403D-B029-EC9305D39661}"/>
          </ac:picMkLst>
        </pc:picChg>
      </pc:sldChg>
      <pc:sldChg chg="addSp delSp modSp new mod modTransition modClrScheme modAnim chgLayout">
        <pc:chgData name="Phil Archer" userId="94bccc7e-a955-408c-b20a-424a02fdbefe" providerId="ADAL" clId="{3F56DFE8-17F8-4397-803D-2DA6E59E895F}" dt="2020-07-15T16:05:50.117" v="6213"/>
        <pc:sldMkLst>
          <pc:docMk/>
          <pc:sldMk cId="3546866602" sldId="477"/>
        </pc:sldMkLst>
        <pc:spChg chg="add mod">
          <ac:chgData name="Phil Archer" userId="94bccc7e-a955-408c-b20a-424a02fdbefe" providerId="ADAL" clId="{3F56DFE8-17F8-4397-803D-2DA6E59E895F}" dt="2020-07-15T13:32:08.984" v="5582" actId="20577"/>
          <ac:spMkLst>
            <pc:docMk/>
            <pc:sldMk cId="3546866602" sldId="477"/>
            <ac:spMk id="2" creationId="{B9125E92-A0AC-4F60-B1CE-D239C3908ED9}"/>
          </ac:spMkLst>
        </pc:spChg>
        <pc:spChg chg="add mod">
          <ac:chgData name="Phil Archer" userId="94bccc7e-a955-408c-b20a-424a02fdbefe" providerId="ADAL" clId="{3F56DFE8-17F8-4397-803D-2DA6E59E895F}" dt="2020-07-15T13:35:19.259" v="6068" actId="6549"/>
          <ac:spMkLst>
            <pc:docMk/>
            <pc:sldMk cId="3546866602" sldId="477"/>
            <ac:spMk id="3" creationId="{6F20BC87-6838-4A0B-B0AD-28FF795B298B}"/>
          </ac:spMkLst>
        </pc:spChg>
        <pc:spChg chg="add mod">
          <ac:chgData name="Phil Archer" userId="94bccc7e-a955-408c-b20a-424a02fdbefe" providerId="ADAL" clId="{3F56DFE8-17F8-4397-803D-2DA6E59E895F}" dt="2020-07-15T13:33:54.568" v="5964" actId="121"/>
          <ac:spMkLst>
            <pc:docMk/>
            <pc:sldMk cId="3546866602" sldId="477"/>
            <ac:spMk id="4" creationId="{68BB8FEE-B4F4-4648-81AC-1A8FEA46729B}"/>
          </ac:spMkLst>
        </pc:sp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3546866602" sldId="477"/>
            <ac:picMk id="5" creationId="{2F41BFBF-6CD7-42D2-9343-4591620A8C39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3546866602" sldId="477"/>
            <ac:picMk id="6" creationId="{FA4110E4-7280-42CA-A7E5-A3E9AF6A5251}"/>
          </ac:picMkLst>
        </pc:pic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3624493563" sldId="478"/>
        </pc:sldMkLst>
        <pc:spChg chg="add mod">
          <ac:chgData name="Phil Archer" userId="94bccc7e-a955-408c-b20a-424a02fdbefe" providerId="ADAL" clId="{3F56DFE8-17F8-4397-803D-2DA6E59E895F}" dt="2020-07-15T14:05:03.838" v="6175" actId="164"/>
          <ac:spMkLst>
            <pc:docMk/>
            <pc:sldMk cId="3624493563" sldId="478"/>
            <ac:spMk id="6" creationId="{F33B76A1-36FC-4937-BEB1-A965BD69613D}"/>
          </ac:spMkLst>
        </pc:spChg>
        <pc:grpChg chg="add mod">
          <ac:chgData name="Phil Archer" userId="94bccc7e-a955-408c-b20a-424a02fdbefe" providerId="ADAL" clId="{3F56DFE8-17F8-4397-803D-2DA6E59E895F}" dt="2020-07-15T14:05:03.838" v="6175" actId="164"/>
          <ac:grpSpMkLst>
            <pc:docMk/>
            <pc:sldMk cId="3624493563" sldId="478"/>
            <ac:grpSpMk id="7" creationId="{EB39BB51-FDDC-41C6-895F-949C144B5A06}"/>
          </ac:grpSpMkLst>
        </pc:grpChg>
        <pc:picChg chg="add mod">
          <ac:chgData name="Phil Archer" userId="94bccc7e-a955-408c-b20a-424a02fdbefe" providerId="ADAL" clId="{3F56DFE8-17F8-4397-803D-2DA6E59E895F}" dt="2020-07-15T13:59:14.518" v="6075" actId="962"/>
          <ac:picMkLst>
            <pc:docMk/>
            <pc:sldMk cId="3624493563" sldId="478"/>
            <ac:picMk id="3" creationId="{880A9F5A-549F-4DBB-BDFD-2C453DECBCDC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3624493563" sldId="478"/>
            <ac:picMk id="8" creationId="{B8084AD8-FC5E-4963-BA64-13AC4856AA75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3624493563" sldId="478"/>
            <ac:picMk id="9" creationId="{2076205A-AA19-4CA0-87F8-C1DFD86DE1A0}"/>
          </ac:picMkLst>
        </pc:picChg>
        <pc:cxnChg chg="add mod">
          <ac:chgData name="Phil Archer" userId="94bccc7e-a955-408c-b20a-424a02fdbefe" providerId="ADAL" clId="{3F56DFE8-17F8-4397-803D-2DA6E59E895F}" dt="2020-07-15T14:05:03.838" v="6175" actId="164"/>
          <ac:cxnSpMkLst>
            <pc:docMk/>
            <pc:sldMk cId="3624493563" sldId="478"/>
            <ac:cxnSpMk id="5" creationId="{4F97E7EB-BC44-4C24-AE90-53F6566B37E3}"/>
          </ac:cxnSpMkLst>
        </pc:cxnChg>
      </pc:sldChg>
      <pc:sldChg chg="addSp delSp modSp new mod modTransition modAnim">
        <pc:chgData name="Phil Archer" userId="94bccc7e-a955-408c-b20a-424a02fdbefe" providerId="ADAL" clId="{3F56DFE8-17F8-4397-803D-2DA6E59E895F}" dt="2020-07-15T16:05:50.117" v="6213"/>
        <pc:sldMkLst>
          <pc:docMk/>
          <pc:sldMk cId="587447749" sldId="479"/>
        </pc:sldMkLst>
        <pc:spChg chg="add mod">
          <ac:chgData name="Phil Archer" userId="94bccc7e-a955-408c-b20a-424a02fdbefe" providerId="ADAL" clId="{3F56DFE8-17F8-4397-803D-2DA6E59E895F}" dt="2020-07-15T14:02:58.493" v="6089" actId="692"/>
          <ac:spMkLst>
            <pc:docMk/>
            <pc:sldMk cId="587447749" sldId="479"/>
            <ac:spMk id="4" creationId="{F15325AA-1687-4FA0-9168-4DF99E772C81}"/>
          </ac:spMkLst>
        </pc:spChg>
        <pc:picChg chg="add mod">
          <ac:chgData name="Phil Archer" userId="94bccc7e-a955-408c-b20a-424a02fdbefe" providerId="ADAL" clId="{3F56DFE8-17F8-4397-803D-2DA6E59E895F}" dt="2020-07-15T14:02:16.960" v="6079" actId="962"/>
          <ac:picMkLst>
            <pc:docMk/>
            <pc:sldMk cId="587447749" sldId="479"/>
            <ac:picMk id="3" creationId="{1DEE0B51-1349-429C-A67B-B171EBE92C50}"/>
          </ac:picMkLst>
        </pc:picChg>
        <pc:picChg chg="add del mod">
          <ac:chgData name="Phil Archer" userId="94bccc7e-a955-408c-b20a-424a02fdbefe" providerId="ADAL" clId="{3F56DFE8-17F8-4397-803D-2DA6E59E895F}" dt="2020-07-15T15:49:35.620" v="6211"/>
          <ac:picMkLst>
            <pc:docMk/>
            <pc:sldMk cId="587447749" sldId="479"/>
            <ac:picMk id="5" creationId="{127A264C-9A68-4216-BA12-38C1B629E15C}"/>
          </ac:picMkLst>
        </pc:picChg>
        <pc:picChg chg="add mod">
          <ac:chgData name="Phil Archer" userId="94bccc7e-a955-408c-b20a-424a02fdbefe" providerId="ADAL" clId="{3F56DFE8-17F8-4397-803D-2DA6E59E895F}" dt="2020-07-15T16:05:50.117" v="6213"/>
          <ac:picMkLst>
            <pc:docMk/>
            <pc:sldMk cId="587447749" sldId="479"/>
            <ac:picMk id="6" creationId="{CC2C31B9-A144-4B51-A6EF-A2CB24BC982C}"/>
          </ac:picMkLst>
        </pc:picChg>
      </pc:sldChg>
    </pc:docChg>
  </pc:docChgLst>
  <pc:docChgLst>
    <pc:chgData name="Phil Archer" userId="94bccc7e-a955-408c-b20a-424a02fdbefe" providerId="ADAL" clId="{EC1C4E9F-8836-4E36-844E-39AA75CCDD6D}"/>
    <pc:docChg chg="modSld">
      <pc:chgData name="Phil Archer" userId="94bccc7e-a955-408c-b20a-424a02fdbefe" providerId="ADAL" clId="{EC1C4E9F-8836-4E36-844E-39AA75CCDD6D}" dt="2020-07-16T09:35:56.976" v="9" actId="166"/>
      <pc:docMkLst>
        <pc:docMk/>
      </pc:docMkLst>
      <pc:sldChg chg="addSp modSp mod">
        <pc:chgData name="Phil Archer" userId="94bccc7e-a955-408c-b20a-424a02fdbefe" providerId="ADAL" clId="{EC1C4E9F-8836-4E36-844E-39AA75CCDD6D}" dt="2020-07-16T09:35:56.976" v="9" actId="166"/>
        <pc:sldMkLst>
          <pc:docMk/>
          <pc:sldMk cId="2608131850" sldId="278"/>
        </pc:sldMkLst>
        <pc:spChg chg="add mod">
          <ac:chgData name="Phil Archer" userId="94bccc7e-a955-408c-b20a-424a02fdbefe" providerId="ADAL" clId="{EC1C4E9F-8836-4E36-844E-39AA75CCDD6D}" dt="2020-07-16T09:35:39.416" v="3" actId="1076"/>
          <ac:spMkLst>
            <pc:docMk/>
            <pc:sldMk cId="2608131850" sldId="278"/>
            <ac:spMk id="11" creationId="{72D97A2C-CC91-47C9-804E-AFDBF3A4FF0F}"/>
          </ac:spMkLst>
        </pc:spChg>
        <pc:picChg chg="mod">
          <ac:chgData name="Phil Archer" userId="94bccc7e-a955-408c-b20a-424a02fdbefe" providerId="ADAL" clId="{EC1C4E9F-8836-4E36-844E-39AA75CCDD6D}" dt="2020-07-16T09:35:50.926" v="7" actId="1076"/>
          <ac:picMkLst>
            <pc:docMk/>
            <pc:sldMk cId="2608131850" sldId="278"/>
            <ac:picMk id="14" creationId="{92D7A1C3-535B-48D8-8080-848A3AB72BCE}"/>
          </ac:picMkLst>
        </pc:picChg>
        <pc:picChg chg="mod ord">
          <ac:chgData name="Phil Archer" userId="94bccc7e-a955-408c-b20a-424a02fdbefe" providerId="ADAL" clId="{EC1C4E9F-8836-4E36-844E-39AA75CCDD6D}" dt="2020-07-16T09:35:56.976" v="9" actId="166"/>
          <ac:picMkLst>
            <pc:docMk/>
            <pc:sldMk cId="2608131850" sldId="278"/>
            <ac:picMk id="16" creationId="{78BDF6FD-A1EB-40DC-9987-90E408CA5B8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CB01D-2AA6-4987-8204-1B76DC532C85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76FA7-34EA-4DB5-A108-9539E319A1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356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Pause for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B3893-7E05-4DED-88BC-D156B62A5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084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need directions,</a:t>
            </a:r>
            <a:r>
              <a:rPr lang="en-GB" baseline="0" dirty="0"/>
              <a:t> a route from where you are to where you want to go.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8FE0-7542-45CD-AB62-222B734A805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45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ask questions at any time – don’t wait, don’t be shy.</a:t>
            </a:r>
          </a:p>
          <a:p>
            <a:r>
              <a:rPr lang="en-GB" dirty="0"/>
              <a:t>I may say “I’ll come to that”</a:t>
            </a:r>
            <a:r>
              <a:rPr lang="en-GB" baseline="0" dirty="0"/>
              <a:t> – there’s a lot to get through – but please feel free to ask any question at any time. </a:t>
            </a:r>
          </a:p>
          <a:p>
            <a:r>
              <a:rPr lang="en-GB" baseline="0" dirty="0"/>
              <a:t>There are no stupid questions…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88FE0-7542-45CD-AB62-222B734A80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401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wait for the phone to ring with someone asking for DL, you’ll have a long wait.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8FE0-7542-45CD-AB62-222B734A805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461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think printers</a:t>
            </a:r>
            <a:r>
              <a:rPr lang="en-GB" baseline="0" dirty="0"/>
              <a:t> and scanners are going to work with this? Only I’m a little sceptical…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8FE0-7542-45CD-AB62-222B734A805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378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think printers</a:t>
            </a:r>
            <a:r>
              <a:rPr lang="en-GB" baseline="0" dirty="0"/>
              <a:t> and scanners are going to work with this? Only I’m a little sceptical…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8FE0-7542-45CD-AB62-222B734A805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833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6A61D-15AB-4409-BBEE-895C5B575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5290E-32ED-42AB-9FE2-BEEB5655E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99485-4375-49A3-8A80-52ACF0664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5B43-7CD5-4E87-911F-5E34C5ADC93A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24655-2A69-4B17-97AD-EFD70756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6D8CB-241F-46A8-9781-B63DCA29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6084-F87C-4318-B6BC-402C2AD49F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40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18792-03A8-4602-849E-E588BA571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A682DC-4606-4650-8BCA-7E79FFD01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FF531-5AF4-4CB3-AEE2-3829794C1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5B43-7CD5-4E87-911F-5E34C5ADC93A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CB354-651B-4179-9D1B-EEED6C81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DA8D1-D1CF-490C-B885-CC8FF046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6084-F87C-4318-B6BC-402C2AD49F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062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358DBC-D38A-47F8-86CE-113B5AA19F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34F24-6041-452E-8466-8E4E9CA5B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3D885-D2D9-4370-992F-8D8B52170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5B43-7CD5-4E87-911F-5E34C5ADC93A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7C3B1-2A38-49CF-AFE3-3D991F2D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CC622-96B2-4BD7-8536-66FC6FA71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6084-F87C-4318-B6BC-402C2AD49F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201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596961" y="1455212"/>
            <a:ext cx="10988943" cy="441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noProof="0" dirty="0"/>
              <a:t>Add text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4472AB7F-E8D0-4874-A9B8-335B68DC5F05}" type="slidenum">
              <a:rPr lang="en-GB" noProof="0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20027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4472AB7F-E8D0-4874-A9B8-335B68DC5F05}" type="slidenum">
              <a:rPr lang="en-GB" noProof="0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5357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2E1E1-5AE8-44FC-8425-309D35D72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D36AA-B9B0-4707-A024-3A63D3336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95C2-D94D-470B-AE5D-78D3C5CD2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5B43-7CD5-4E87-911F-5E34C5ADC93A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11ECD-CBD1-48B5-82FD-302331A7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0061F-6B59-47FE-B61F-2C5BBBB9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6084-F87C-4318-B6BC-402C2AD49F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72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60A85-12E3-4D9F-9AB6-1071B5555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099BB-BD4D-4D38-8298-DFC484FAE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C8C2-2C82-4D87-AD67-13032A317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5B43-7CD5-4E87-911F-5E34C5ADC93A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1715D-A382-47E0-9EE4-1CADDA17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7C4A4-F232-44DA-96BD-1D286959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6084-F87C-4318-B6BC-402C2AD49F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776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FC499-AC30-4028-927B-B14900CF0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08FD4-2FA0-4FCC-B82C-E15A82884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481B5-D3D7-4069-ABEF-B162ACB4A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5C4C3-F61B-4E93-BC36-8A69B5834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5B43-7CD5-4E87-911F-5E34C5ADC93A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61B4E-955A-4FC9-BF52-EFAE85F4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EC371-336F-47CB-B2DE-93376145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6084-F87C-4318-B6BC-402C2AD49F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10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A9543-1947-41DA-B6E0-13519D92B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8600B-C102-40E8-8FC5-1E0A48042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E9798-681D-412F-B5D0-7FDADDACA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AEB44-75EF-4978-A0D6-E54A46B134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F3AE93-238B-477C-A724-B388FC7B7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C0767B-7898-4217-BABC-7EA821697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5B43-7CD5-4E87-911F-5E34C5ADC93A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E013C3-C604-482F-A1A7-12B84D8A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DBAF4-5131-4D82-9C0E-81E4478E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6084-F87C-4318-B6BC-402C2AD49F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77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A7705-256C-4DD4-9B85-0AA3DE5E0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EFDDA1-561E-4342-ACCF-1817C17FE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5B43-7CD5-4E87-911F-5E34C5ADC93A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428B40-16DE-4E36-8B51-E1FCAAE8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D76BB-4284-4E25-BACB-74E285AC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6084-F87C-4318-B6BC-402C2AD49F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87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A0EFD6-44FD-4F08-81BC-D3CF9F427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5B43-7CD5-4E87-911F-5E34C5ADC93A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27B01B-E099-414D-AED0-C4BBB86FB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6903A-50A9-4D97-92DA-8312E69BB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6084-F87C-4318-B6BC-402C2AD49F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34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22ACF-FEC0-4460-BE09-26DB609DB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23242-7500-4B07-AD1D-A7C4A3E33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234551-889B-464B-AE86-A5786FED8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462B0-67DD-46BF-A7AF-853DD4B60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5B43-7CD5-4E87-911F-5E34C5ADC93A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DE9E2-C5EF-455C-8F3C-5C01B235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41D1D-04CB-47F4-BD14-D9BA77016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6084-F87C-4318-B6BC-402C2AD49F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6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C0B17-38BB-481F-8038-D0666C18F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B30472-2689-47E5-8482-D566D2CE5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E6B62B-3E9C-4579-82C0-8824F5974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766F2-EBC0-42C6-AACE-BC3B43C0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5B43-7CD5-4E87-911F-5E34C5ADC93A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4FA15-D588-45E9-A051-880316C41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0B0FB-D4FC-4C2C-9ABA-FDCA087FA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6084-F87C-4318-B6BC-402C2AD49F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571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CB1A10-1189-4760-8E7F-44206A6A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9C249-1B77-47C5-812F-B7AB41CDE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6C37C-CDD8-40A1-9C05-86E3A52BF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D5B43-7CD5-4E87-911F-5E34C5ADC93A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8C12E-FF2A-4BA6-9823-2F4A30459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0BF52-56CB-4844-9577-BF0F396CF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26084-F87C-4318-B6BC-402C2AD49F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75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nc-nd/2.0/" TargetMode="Externa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flickr.com/photos/cerased/" TargetMode="External"/><Relationship Id="rId5" Type="http://schemas.openxmlformats.org/officeDocument/2006/relationships/hyperlink" Target="https://flic.kr/p/vJToRd" TargetMode="Externa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nc-nd/2.0/" TargetMode="Externa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flickr.com/photos/cerased/" TargetMode="External"/><Relationship Id="rId5" Type="http://schemas.openxmlformats.org/officeDocument/2006/relationships/hyperlink" Target="https://flic.kr/p/vJToRd" TargetMode="Externa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nc-nd/2.0/" TargetMode="Externa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https://www.flickr.com/photos/cerased/" TargetMode="External"/><Relationship Id="rId5" Type="http://schemas.openxmlformats.org/officeDocument/2006/relationships/hyperlink" Target="https://flic.kr/p/vJToRd" TargetMode="Externa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creativecommons.org/licenses/by-nc-nd/2.0/" TargetMode="Externa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s://www.flickr.com/photos/groucho/" TargetMode="External"/><Relationship Id="rId5" Type="http://schemas.openxmlformats.org/officeDocument/2006/relationships/hyperlink" Target="https://flic.kr/p/8bTWwv" TargetMode="Externa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nd/2.0/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s://www.flickr.com/photos/beegee49/" TargetMode="External"/><Relationship Id="rId5" Type="http://schemas.openxmlformats.org/officeDocument/2006/relationships/hyperlink" Target="https://flic.kr/p/MWVQGY" TargetMode="Externa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jpg"/><Relationship Id="rId3" Type="http://schemas.openxmlformats.org/officeDocument/2006/relationships/audio" Target="../media/media24.m4a"/><Relationship Id="rId7" Type="http://schemas.openxmlformats.org/officeDocument/2006/relationships/image" Target="../media/image24.jpg"/><Relationship Id="rId12" Type="http://schemas.openxmlformats.org/officeDocument/2006/relationships/hyperlink" Target="https://creativecommons.org/licenses/by-nc-nd/2.0/" TargetMode="External"/><Relationship Id="rId2" Type="http://schemas.microsoft.com/office/2007/relationships/media" Target="../media/media24.m4a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11" Type="http://schemas.openxmlformats.org/officeDocument/2006/relationships/hyperlink" Target="https://www.flickr.com/photos/doubleaf/" TargetMode="External"/><Relationship Id="rId5" Type="http://schemas.openxmlformats.org/officeDocument/2006/relationships/image" Target="../media/image22.jpg"/><Relationship Id="rId10" Type="http://schemas.openxmlformats.org/officeDocument/2006/relationships/hyperlink" Target="https://flic.kr/p/38fGZ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2.0/" TargetMode="External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www.flickr.com/photos/lovehate/" TargetMode="Externa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hyperlink" Target="https://flic.kr/p/5Ez1Kp" TargetMode="External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2.0/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flickr.com/photos/joohander/" TargetMode="Externa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hyperlink" Target="https://flic.kr/p/bWtRjg" TargetMode="External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nd/2.0/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flickr.com/photos/casasroger/" TargetMode="External"/><Relationship Id="rId5" Type="http://schemas.openxmlformats.org/officeDocument/2006/relationships/hyperlink" Target="https://flic.kr/p/4drcdM" TargetMode="Externa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2.0/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flickr.com/photos/panacheart/" TargetMode="Externa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hyperlink" Target="https://flic.kr/p/6q9xMA" TargetMode="External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allen%20watkin" TargetMode="External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www.flickr.com/photos/allenthepostman/" TargetMode="Externa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hyperlink" Target="https://flic.kr/p/4ySvYC" TargetMode="External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hyperlink" Target="https://www.flickr.com/photos/venndiagram/" TargetMode="External"/><Relationship Id="rId5" Type="http://schemas.openxmlformats.org/officeDocument/2006/relationships/hyperlink" Target="https://flic.kr/p/8tKxSJ" TargetMode="Externa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2.0/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flickr.com/photos/gtpete/" TargetMode="Externa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hyperlink" Target="https://flic.kr/p/oHW1ju" TargetMode="External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2.0/" TargetMode="External"/><Relationship Id="rId3" Type="http://schemas.openxmlformats.org/officeDocument/2006/relationships/audio" Target="../media/media4.m4a"/><Relationship Id="rId7" Type="http://schemas.openxmlformats.org/officeDocument/2006/relationships/hyperlink" Target="https://www.flickr.com/photos/rolexpv/" TargetMode="External"/><Relationship Id="rId12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hyperlink" Target="https://flic.kr/p/BFk8gG" TargetMode="External"/><Relationship Id="rId11" Type="http://schemas.openxmlformats.org/officeDocument/2006/relationships/hyperlink" Target="https://www.flickr.com/photos/jerrycooke/" TargetMode="External"/><Relationship Id="rId5" Type="http://schemas.openxmlformats.org/officeDocument/2006/relationships/image" Target="../media/image4.jpg"/><Relationship Id="rId10" Type="http://schemas.openxmlformats.org/officeDocument/2006/relationships/hyperlink" Target="https://flic.kr/p/5QBw9j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gtpete/" TargetMode="External"/><Relationship Id="rId3" Type="http://schemas.openxmlformats.org/officeDocument/2006/relationships/audio" Target="../media/media40.m4a"/><Relationship Id="rId7" Type="http://schemas.openxmlformats.org/officeDocument/2006/relationships/hyperlink" Target="https://flic.kr/p/oHW1ju" TargetMode="External"/><Relationship Id="rId2" Type="http://schemas.microsoft.com/office/2007/relationships/media" Target="../media/media40.m4a"/><Relationship Id="rId1" Type="http://schemas.openxmlformats.org/officeDocument/2006/relationships/tags" Target="../tags/tag9.xml"/><Relationship Id="rId6" Type="http://schemas.openxmlformats.org/officeDocument/2006/relationships/image" Target="../media/image35.jp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hyperlink" Target="https://creativecommons.org/licenses/by-nc-nd/2.0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1.m4a"/><Relationship Id="rId7" Type="http://schemas.openxmlformats.org/officeDocument/2006/relationships/hyperlink" Target="https://twitter.com/philarcher1" TargetMode="External"/><Relationship Id="rId2" Type="http://schemas.microsoft.com/office/2007/relationships/media" Target="../media/media41.m4a"/><Relationship Id="rId1" Type="http://schemas.openxmlformats.org/officeDocument/2006/relationships/tags" Target="../tags/tag10.xml"/><Relationship Id="rId6" Type="http://schemas.openxmlformats.org/officeDocument/2006/relationships/hyperlink" Target="mailto:phil@philarcher.org" TargetMode="External"/><Relationship Id="rId5" Type="http://schemas.openxmlformats.org/officeDocument/2006/relationships/hyperlink" Target="https://philarcher.org/" TargetMode="Externa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nc/2.0/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flickr.com/photos/catchlightdon/" TargetMode="External"/><Relationship Id="rId5" Type="http://schemas.openxmlformats.org/officeDocument/2006/relationships/hyperlink" Target="https://flic.kr/p/2dpYt41" TargetMode="Externa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E9A89-6DE1-45E9-AA18-7B6454C396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Audible Slides &amp; Visual Punctuation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7387A-4E77-4574-BEA7-0D0A428928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(Because people don’t like reading)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12EC76C-0E89-4551-A664-F377C4098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2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63"/>
    </mc:Choice>
    <mc:Fallback xmlns="">
      <p:transition spd="slow" advTm="18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 before, but now highlighting the option to turn the camera off (bottom right of the screen)">
            <a:extLst>
              <a:ext uri="{FF2B5EF4-FFF2-40B4-BE49-F238E27FC236}">
                <a16:creationId xmlns:a16="http://schemas.microsoft.com/office/drawing/2014/main" id="{43715D46-C7A1-44EC-91A2-B7F96BEE1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039C311-C324-4A4B-A914-2EB642731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8"/>
    </mc:Choice>
    <mc:Fallback xmlns="">
      <p:transition spd="slow" advTm="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same screenshot but now the camera image has gone from the bottom right and the mouse is over the record button, top left">
            <a:extLst>
              <a:ext uri="{FF2B5EF4-FFF2-40B4-BE49-F238E27FC236}">
                <a16:creationId xmlns:a16="http://schemas.microsoft.com/office/drawing/2014/main" id="{A52EECFE-8E23-4C1B-B68D-EA0004019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27DC07F-CFF4-484D-B478-E4A726CD0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6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6"/>
    </mc:Choice>
    <mc:Fallback xmlns="">
      <p:transition spd="slow" advTm="13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w we see the beginning of the 3 2 1 countdown to when the recording will actually start">
            <a:extLst>
              <a:ext uri="{FF2B5EF4-FFF2-40B4-BE49-F238E27FC236}">
                <a16:creationId xmlns:a16="http://schemas.microsoft.com/office/drawing/2014/main" id="{3F05D1AE-EB64-4982-BF71-63D172549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C8CE52C-C437-434F-94F8-7A82BE670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"/>
    </mc:Choice>
    <mc:Fallback xmlns="">
      <p:transition spd="slow" advTm="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">
            <a:extLst>
              <a:ext uri="{FF2B5EF4-FFF2-40B4-BE49-F238E27FC236}">
                <a16:creationId xmlns:a16="http://schemas.microsoft.com/office/drawing/2014/main" id="{72CA200B-3293-4D98-96E6-362D6E3FE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26E7B41-4881-4CA6-B092-854253205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"/>
    </mc:Choice>
    <mc:Fallback xmlns="">
      <p:transition spd="slow" advTm="1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">
            <a:extLst>
              <a:ext uri="{FF2B5EF4-FFF2-40B4-BE49-F238E27FC236}">
                <a16:creationId xmlns:a16="http://schemas.microsoft.com/office/drawing/2014/main" id="{4A2D1F5C-5315-4EB4-B3EB-5C75C9E58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B783FE4-B071-4AC9-ADA1-F5304B499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"/>
    </mc:Choice>
    <mc:Fallback xmlns="">
      <p:transition spd="slow" advTm="1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other screenshot of PPT slide show but we've stopped recording. Now the mouse is over the X mark towards the top right. The Hover text is &quot;Clear existing Recordings&quot;">
            <a:extLst>
              <a:ext uri="{FF2B5EF4-FFF2-40B4-BE49-F238E27FC236}">
                <a16:creationId xmlns:a16="http://schemas.microsoft.com/office/drawing/2014/main" id="{E1541269-D4BA-4ADB-8593-54BB0FD83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DB8E2A1-A120-44EC-BA98-B69DF9A28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2"/>
    </mc:Choice>
    <mc:Fallback xmlns="">
      <p:transition spd="slow" advTm="17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re are two options for clearing the existing recording: Clear Recordings on Current Slide and Clear Rcordings on All slides.">
            <a:extLst>
              <a:ext uri="{FF2B5EF4-FFF2-40B4-BE49-F238E27FC236}">
                <a16:creationId xmlns:a16="http://schemas.microsoft.com/office/drawing/2014/main" id="{6FFA6E0F-198D-4CB3-811D-6E30020E1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F5B3FB1-4FF0-4568-ABC0-263242AE2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9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6"/>
    </mc:Choice>
    <mc:Fallback xmlns="">
      <p:transition spd="slow" advTm="10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0DA2B8-B4EA-4D54-8450-4DC860FD8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09FF5F5-87FF-4138-8087-D662CA15C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8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4"/>
    </mc:Choice>
    <mc:Fallback xmlns="">
      <p:transition spd="slow" advTm="27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46B1D-BFCD-46E4-BE51-62533B1E6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are three discrete layers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81A274-A1DF-4E4C-880A-182C86C53F14}"/>
              </a:ext>
            </a:extLst>
          </p:cNvPr>
          <p:cNvSpPr/>
          <p:nvPr/>
        </p:nvSpPr>
        <p:spPr>
          <a:xfrm>
            <a:off x="838200" y="1762125"/>
            <a:ext cx="10648950" cy="466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visual elements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A6CD45-30C1-4F09-A7DF-07B1FB7DAB4B}"/>
              </a:ext>
            </a:extLst>
          </p:cNvPr>
          <p:cNvSpPr/>
          <p:nvPr/>
        </p:nvSpPr>
        <p:spPr>
          <a:xfrm>
            <a:off x="838200" y="2495550"/>
            <a:ext cx="10648950" cy="4667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audio file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5C266D-FD00-4233-9233-A34E64668721}"/>
              </a:ext>
            </a:extLst>
          </p:cNvPr>
          <p:cNvSpPr/>
          <p:nvPr/>
        </p:nvSpPr>
        <p:spPr>
          <a:xfrm>
            <a:off x="838200" y="3195637"/>
            <a:ext cx="10648950" cy="4667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Timings of your clicks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E44BC80-A4F8-44F0-A8F9-1C1863642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14"/>
    </mc:Choice>
    <mc:Fallback xmlns="">
      <p:transition spd="slow" advTm="33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3D052-6371-4119-919F-0DCF0849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at lying on top of a stuffed toy&#10;&#10;Description automatically generated">
            <a:extLst>
              <a:ext uri="{FF2B5EF4-FFF2-40B4-BE49-F238E27FC236}">
                <a16:creationId xmlns:a16="http://schemas.microsoft.com/office/drawing/2014/main" id="{9DCDB0DD-ECE8-4F3D-82D9-2CE813BB7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8635"/>
            <a:ext cx="12180358" cy="913526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0E09E-3A75-4C81-B263-BC45B17133E0}"/>
              </a:ext>
            </a:extLst>
          </p:cNvPr>
          <p:cNvSpPr txBox="1"/>
          <p:nvPr/>
        </p:nvSpPr>
        <p:spPr>
          <a:xfrm>
            <a:off x="9094258" y="6480175"/>
            <a:ext cx="308610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hlinkClick r:id="rId5"/>
              </a:rPr>
              <a:t>Gotcha!</a:t>
            </a:r>
            <a:r>
              <a:rPr lang="en-GB" sz="1400" dirty="0"/>
              <a:t> by </a:t>
            </a:r>
            <a:r>
              <a:rPr lang="en-GB" sz="1400" u="sng" dirty="0" err="1">
                <a:hlinkClick r:id="rId6" tooltip="Go to Ceyhun Jay Isik's photostream"/>
              </a:rPr>
              <a:t>Ceyhun</a:t>
            </a:r>
            <a:r>
              <a:rPr lang="en-GB" sz="1400" u="sng" dirty="0">
                <a:hlinkClick r:id="rId6" tooltip="Go to Ceyhun Jay Isik's photostream"/>
              </a:rPr>
              <a:t> Jay </a:t>
            </a:r>
            <a:r>
              <a:rPr lang="en-GB" sz="1400" u="sng" dirty="0" err="1">
                <a:hlinkClick r:id="rId6" tooltip="Go to Ceyhun Jay Isik's photostream"/>
              </a:rPr>
              <a:t>Isik</a:t>
            </a:r>
            <a:r>
              <a:rPr lang="en-GB" sz="1400" dirty="0"/>
              <a:t> </a:t>
            </a:r>
            <a:r>
              <a:rPr lang="en-GB" sz="1400" dirty="0">
                <a:hlinkClick r:id="rId7"/>
              </a:rPr>
              <a:t>cc-by-</a:t>
            </a:r>
            <a:r>
              <a:rPr lang="en-GB" sz="1400" dirty="0" err="1">
                <a:hlinkClick r:id="rId7"/>
              </a:rPr>
              <a:t>nc</a:t>
            </a:r>
            <a:r>
              <a:rPr lang="en-GB" sz="1400" dirty="0">
                <a:hlinkClick r:id="rId7"/>
              </a:rPr>
              <a:t>-</a:t>
            </a:r>
            <a:r>
              <a:rPr lang="en-GB" sz="1400" dirty="0" err="1">
                <a:hlinkClick r:id="rId7"/>
              </a:rPr>
              <a:t>nd</a:t>
            </a:r>
            <a:endParaRPr lang="en-GB" sz="1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D91F9B2-7DB0-4E0E-A327-08449D654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7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8"/>
    </mc:Choice>
    <mc:Fallback xmlns="">
      <p:transition spd="slow" advTm="36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59B1-CEB4-4FA8-BD7E-35C390C13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room with a book shelf filled with books&#10;&#10;Description automatically generated">
            <a:extLst>
              <a:ext uri="{FF2B5EF4-FFF2-40B4-BE49-F238E27FC236}">
                <a16:creationId xmlns:a16="http://schemas.microsoft.com/office/drawing/2014/main" id="{F7CDD7E9-C71F-4B98-9C9B-010462A6F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1" cy="6858000"/>
          </a:xfr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0A89903F-24AF-4F8B-83DD-BC8802537B48}"/>
              </a:ext>
            </a:extLst>
          </p:cNvPr>
          <p:cNvGrpSpPr/>
          <p:nvPr/>
        </p:nvGrpSpPr>
        <p:grpSpPr>
          <a:xfrm>
            <a:off x="395284" y="40759"/>
            <a:ext cx="5892944" cy="6115846"/>
            <a:chOff x="395284" y="40759"/>
            <a:chExt cx="5892944" cy="611584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50BA663-095B-44F7-BF1E-8595EE53D160}"/>
                </a:ext>
              </a:extLst>
            </p:cNvPr>
            <p:cNvGrpSpPr/>
            <p:nvPr/>
          </p:nvGrpSpPr>
          <p:grpSpPr>
            <a:xfrm>
              <a:off x="395284" y="40759"/>
              <a:ext cx="3384831" cy="6115846"/>
              <a:chOff x="395284" y="40759"/>
              <a:chExt cx="3384831" cy="611584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BAF99F-1BA4-4CD5-AEBA-AC2686D5DC01}"/>
                  </a:ext>
                </a:extLst>
              </p:cNvPr>
              <p:cNvSpPr txBox="1"/>
              <p:nvPr/>
            </p:nvSpPr>
            <p:spPr>
              <a:xfrm>
                <a:off x="395287" y="85725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16/27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F8CB16-4BE7-484E-B2DF-EE5322BE5FE9}"/>
                  </a:ext>
                </a:extLst>
              </p:cNvPr>
              <p:cNvSpPr txBox="1"/>
              <p:nvPr/>
            </p:nvSpPr>
            <p:spPr>
              <a:xfrm>
                <a:off x="395287" y="914400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19/20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0EF2BA-1347-4121-8AF1-EE668316ED87}"/>
                  </a:ext>
                </a:extLst>
              </p:cNvPr>
              <p:cNvSpPr txBox="1"/>
              <p:nvPr/>
            </p:nvSpPr>
            <p:spPr>
              <a:xfrm>
                <a:off x="395286" y="1871147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20/22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3646C4-6BD2-4978-8091-661A417E677D}"/>
                  </a:ext>
                </a:extLst>
              </p:cNvPr>
              <p:cNvSpPr txBox="1"/>
              <p:nvPr/>
            </p:nvSpPr>
            <p:spPr>
              <a:xfrm>
                <a:off x="395285" y="2922112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14/22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A6961B-F0CF-4BA6-B909-6BF41F05280D}"/>
                  </a:ext>
                </a:extLst>
              </p:cNvPr>
              <p:cNvSpPr txBox="1"/>
              <p:nvPr/>
            </p:nvSpPr>
            <p:spPr>
              <a:xfrm>
                <a:off x="395284" y="4021178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15/20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DE6F2F-AC34-44A7-80A9-7624526BFAE1}"/>
                  </a:ext>
                </a:extLst>
              </p:cNvPr>
              <p:cNvSpPr txBox="1"/>
              <p:nvPr/>
            </p:nvSpPr>
            <p:spPr>
              <a:xfrm>
                <a:off x="2843212" y="40759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16/16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555D03C-704D-4392-B91D-F8081CFEC8C2}"/>
                  </a:ext>
                </a:extLst>
              </p:cNvPr>
              <p:cNvSpPr txBox="1"/>
              <p:nvPr/>
            </p:nvSpPr>
            <p:spPr>
              <a:xfrm>
                <a:off x="2838446" y="847745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17/19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05C8C7-5206-4182-9A7F-62369991B00D}"/>
                  </a:ext>
                </a:extLst>
              </p:cNvPr>
              <p:cNvSpPr txBox="1"/>
              <p:nvPr/>
            </p:nvSpPr>
            <p:spPr>
              <a:xfrm>
                <a:off x="2838445" y="1785422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20/20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0DAE18-3212-42D4-8B08-353275B0A3B5}"/>
                  </a:ext>
                </a:extLst>
              </p:cNvPr>
              <p:cNvSpPr txBox="1"/>
              <p:nvPr/>
            </p:nvSpPr>
            <p:spPr>
              <a:xfrm>
                <a:off x="2871130" y="2624415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23/26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AEB7DDE-6803-42EE-B34C-E328EAFE2551}"/>
                  </a:ext>
                </a:extLst>
              </p:cNvPr>
              <p:cNvSpPr txBox="1"/>
              <p:nvPr/>
            </p:nvSpPr>
            <p:spPr>
              <a:xfrm>
                <a:off x="2894290" y="3384034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21/30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E620C1-EB7A-4D7D-871B-27915557BEBB}"/>
                  </a:ext>
                </a:extLst>
              </p:cNvPr>
              <p:cNvSpPr txBox="1"/>
              <p:nvPr/>
            </p:nvSpPr>
            <p:spPr>
              <a:xfrm>
                <a:off x="2894290" y="4205844"/>
                <a:ext cx="885825" cy="369332"/>
              </a:xfrm>
              <a:prstGeom prst="rect">
                <a:avLst/>
              </a:prstGeom>
              <a:solidFill>
                <a:schemeClr val="bg1">
                  <a:lumMod val="65000"/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14/19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4BB3F9C-C906-4E7B-A342-D43261868F2B}"/>
                  </a:ext>
                </a:extLst>
              </p:cNvPr>
              <p:cNvSpPr txBox="1"/>
              <p:nvPr/>
            </p:nvSpPr>
            <p:spPr>
              <a:xfrm>
                <a:off x="2890180" y="5027654"/>
                <a:ext cx="885825" cy="369332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10/20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7FD306-9606-4BB2-8C0A-B4ECC3A498AD}"/>
                  </a:ext>
                </a:extLst>
              </p:cNvPr>
              <p:cNvSpPr txBox="1"/>
              <p:nvPr/>
            </p:nvSpPr>
            <p:spPr>
              <a:xfrm>
                <a:off x="2890180" y="5787273"/>
                <a:ext cx="885825" cy="369332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15/27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1C57DD7-9119-4F29-B8EE-C859D1494404}"/>
                </a:ext>
              </a:extLst>
            </p:cNvPr>
            <p:cNvGrpSpPr/>
            <p:nvPr/>
          </p:nvGrpSpPr>
          <p:grpSpPr>
            <a:xfrm>
              <a:off x="4228441" y="104038"/>
              <a:ext cx="2059787" cy="5292948"/>
              <a:chOff x="4228441" y="104038"/>
              <a:chExt cx="2059787" cy="529294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F3FC165-0775-4684-AD1B-DE8F7CB38297}"/>
                  </a:ext>
                </a:extLst>
              </p:cNvPr>
              <p:cNvSpPr txBox="1"/>
              <p:nvPr/>
            </p:nvSpPr>
            <p:spPr>
              <a:xfrm>
                <a:off x="4228444" y="658574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29/33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A35737-F7FF-435B-818A-30E97AD27565}"/>
                  </a:ext>
                </a:extLst>
              </p:cNvPr>
              <p:cNvSpPr txBox="1"/>
              <p:nvPr/>
            </p:nvSpPr>
            <p:spPr>
              <a:xfrm>
                <a:off x="4228443" y="1290618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17/21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97C96C7-4839-4671-8635-E7653F57BCD3}"/>
                  </a:ext>
                </a:extLst>
              </p:cNvPr>
              <p:cNvSpPr txBox="1"/>
              <p:nvPr/>
            </p:nvSpPr>
            <p:spPr>
              <a:xfrm>
                <a:off x="4228442" y="1981220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10/23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1D9700B-1E30-41CB-AF54-4ED023C3BFDD}"/>
                  </a:ext>
                </a:extLst>
              </p:cNvPr>
              <p:cNvSpPr txBox="1"/>
              <p:nvPr/>
            </p:nvSpPr>
            <p:spPr>
              <a:xfrm>
                <a:off x="4270646" y="2616181"/>
                <a:ext cx="885825" cy="369332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13/21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54F7776-90F4-4F6F-BCC7-7C94630CC11E}"/>
                  </a:ext>
                </a:extLst>
              </p:cNvPr>
              <p:cNvSpPr txBox="1"/>
              <p:nvPr/>
            </p:nvSpPr>
            <p:spPr>
              <a:xfrm>
                <a:off x="4228441" y="3911006"/>
                <a:ext cx="885825" cy="369332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12/28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60D287-2394-4E86-83A6-886A51DF2D0C}"/>
                  </a:ext>
                </a:extLst>
              </p:cNvPr>
              <p:cNvSpPr txBox="1"/>
              <p:nvPr/>
            </p:nvSpPr>
            <p:spPr>
              <a:xfrm>
                <a:off x="4270646" y="4545967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15/25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67E70E0-8B56-4B98-AC50-C37A62817FA8}"/>
                  </a:ext>
                </a:extLst>
              </p:cNvPr>
              <p:cNvSpPr txBox="1"/>
              <p:nvPr/>
            </p:nvSpPr>
            <p:spPr>
              <a:xfrm>
                <a:off x="5402403" y="2671267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13/19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BAFDF59-0F7E-4632-BEC7-DD8CC54E7569}"/>
                  </a:ext>
                </a:extLst>
              </p:cNvPr>
              <p:cNvSpPr txBox="1"/>
              <p:nvPr/>
            </p:nvSpPr>
            <p:spPr>
              <a:xfrm>
                <a:off x="4270646" y="5027654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10/13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7AFC073-004E-4039-BC8B-6B529482DAEE}"/>
                  </a:ext>
                </a:extLst>
              </p:cNvPr>
              <p:cNvSpPr txBox="1"/>
              <p:nvPr/>
            </p:nvSpPr>
            <p:spPr>
              <a:xfrm>
                <a:off x="5402402" y="3184982"/>
                <a:ext cx="885825" cy="369332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18/30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75750CA-4D5A-4EB8-AD3E-9DB9B4467B57}"/>
                  </a:ext>
                </a:extLst>
              </p:cNvPr>
              <p:cNvSpPr txBox="1"/>
              <p:nvPr/>
            </p:nvSpPr>
            <p:spPr>
              <a:xfrm>
                <a:off x="5402401" y="3632736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8/25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91D927F-8240-4A35-8474-76D99ABFCCB2}"/>
                  </a:ext>
                </a:extLst>
              </p:cNvPr>
              <p:cNvSpPr txBox="1"/>
              <p:nvPr/>
            </p:nvSpPr>
            <p:spPr>
              <a:xfrm>
                <a:off x="5393296" y="4073962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4/11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7D6F88A-2343-406F-AB16-8DF3BD0F979E}"/>
                  </a:ext>
                </a:extLst>
              </p:cNvPr>
              <p:cNvSpPr txBox="1"/>
              <p:nvPr/>
            </p:nvSpPr>
            <p:spPr>
              <a:xfrm>
                <a:off x="5378356" y="4501406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9/20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EF5D4E4-79C0-4312-92FA-1A4CD783CDC7}"/>
                  </a:ext>
                </a:extLst>
              </p:cNvPr>
              <p:cNvSpPr txBox="1"/>
              <p:nvPr/>
            </p:nvSpPr>
            <p:spPr>
              <a:xfrm>
                <a:off x="4270645" y="3244334"/>
                <a:ext cx="885825" cy="369332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3/10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1AE5B49-FE04-4F47-B5F3-A487BE5EEE58}"/>
                  </a:ext>
                </a:extLst>
              </p:cNvPr>
              <p:cNvSpPr txBox="1"/>
              <p:nvPr/>
            </p:nvSpPr>
            <p:spPr>
              <a:xfrm>
                <a:off x="5291137" y="338113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12/20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F287C2C-BB59-4669-9410-4501452C657A}"/>
                  </a:ext>
                </a:extLst>
              </p:cNvPr>
              <p:cNvSpPr txBox="1"/>
              <p:nvPr/>
            </p:nvSpPr>
            <p:spPr>
              <a:xfrm>
                <a:off x="4270644" y="104038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2/8</a:t>
                </a: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14A9CDF-796B-417A-8CA4-551744F13D1D}"/>
              </a:ext>
            </a:extLst>
          </p:cNvPr>
          <p:cNvSpPr txBox="1"/>
          <p:nvPr/>
        </p:nvSpPr>
        <p:spPr>
          <a:xfrm>
            <a:off x="5986057" y="1717700"/>
            <a:ext cx="3843743" cy="110799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69% read</a:t>
            </a:r>
          </a:p>
        </p:txBody>
      </p:sp>
      <p:pic>
        <p:nvPicPr>
          <p:cNvPr id="67" name="Audio 66">
            <a:hlinkClick r:id="" action="ppaction://media"/>
            <a:extLst>
              <a:ext uri="{FF2B5EF4-FFF2-40B4-BE49-F238E27FC236}">
                <a16:creationId xmlns:a16="http://schemas.microsoft.com/office/drawing/2014/main" id="{9870C2FA-86C5-46ED-A56D-7EAAD38A35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182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07"/>
    </mc:Choice>
    <mc:Fallback xmlns="">
      <p:transition spd="slow" advTm="35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438402-DCB7-4025-A3E7-85C5DFE3F247}"/>
              </a:ext>
            </a:extLst>
          </p:cNvPr>
          <p:cNvSpPr txBox="1"/>
          <p:nvPr/>
        </p:nvSpPr>
        <p:spPr>
          <a:xfrm>
            <a:off x="762620" y="4741524"/>
            <a:ext cx="107727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Every slide is separate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5A51ED-9D87-46F1-AE78-4333F17E6E23}"/>
              </a:ext>
            </a:extLst>
          </p:cNvPr>
          <p:cNvSpPr txBox="1"/>
          <p:nvPr/>
        </p:nvSpPr>
        <p:spPr>
          <a:xfrm>
            <a:off x="3624882" y="5849520"/>
            <a:ext cx="504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Audio does not play as you change slides</a:t>
            </a:r>
          </a:p>
        </p:txBody>
      </p:sp>
      <p:pic>
        <p:nvPicPr>
          <p:cNvPr id="7" name="Picture 6" descr="A cat lying on top of a stuffed toy&#10;&#10;Description automatically generated">
            <a:extLst>
              <a:ext uri="{FF2B5EF4-FFF2-40B4-BE49-F238E27FC236}">
                <a16:creationId xmlns:a16="http://schemas.microsoft.com/office/drawing/2014/main" id="{48B9A465-848B-43DD-B7E6-307D097C6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9008" cy="4611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CBA256-269C-430A-9A99-BC8B13FF374F}"/>
              </a:ext>
            </a:extLst>
          </p:cNvPr>
          <p:cNvSpPr txBox="1"/>
          <p:nvPr/>
        </p:nvSpPr>
        <p:spPr>
          <a:xfrm rot="16200000">
            <a:off x="4759847" y="2151989"/>
            <a:ext cx="308610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hlinkClick r:id="rId5"/>
              </a:rPr>
              <a:t>Gotcha!</a:t>
            </a:r>
            <a:r>
              <a:rPr lang="en-GB" sz="1400" dirty="0"/>
              <a:t> by </a:t>
            </a:r>
            <a:r>
              <a:rPr lang="en-GB" sz="1400" u="sng" dirty="0" err="1">
                <a:hlinkClick r:id="rId6" tooltip="Go to Ceyhun Jay Isik's photostream"/>
              </a:rPr>
              <a:t>Ceyhun</a:t>
            </a:r>
            <a:r>
              <a:rPr lang="en-GB" sz="1400" u="sng" dirty="0">
                <a:hlinkClick r:id="rId6" tooltip="Go to Ceyhun Jay Isik's photostream"/>
              </a:rPr>
              <a:t> Jay </a:t>
            </a:r>
            <a:r>
              <a:rPr lang="en-GB" sz="1400" u="sng" dirty="0" err="1">
                <a:hlinkClick r:id="rId6" tooltip="Go to Ceyhun Jay Isik's photostream"/>
              </a:rPr>
              <a:t>Isik</a:t>
            </a:r>
            <a:r>
              <a:rPr lang="en-GB" sz="1400" dirty="0"/>
              <a:t> </a:t>
            </a:r>
            <a:r>
              <a:rPr lang="en-GB" sz="1400" dirty="0">
                <a:hlinkClick r:id="rId7"/>
              </a:rPr>
              <a:t>cc-by-</a:t>
            </a:r>
            <a:r>
              <a:rPr lang="en-GB" sz="1400" dirty="0" err="1">
                <a:hlinkClick r:id="rId7"/>
              </a:rPr>
              <a:t>nc</a:t>
            </a:r>
            <a:r>
              <a:rPr lang="en-GB" sz="1400" dirty="0">
                <a:hlinkClick r:id="rId7"/>
              </a:rPr>
              <a:t>-</a:t>
            </a:r>
            <a:r>
              <a:rPr lang="en-GB" sz="1400" dirty="0" err="1">
                <a:hlinkClick r:id="rId7"/>
              </a:rPr>
              <a:t>nd</a:t>
            </a:r>
            <a:endParaRPr lang="en-GB" sz="14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FE18380-E948-47D3-B461-BC4DFD806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6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0"/>
    </mc:Choice>
    <mc:Fallback xmlns="">
      <p:transition spd="slow" advTm="1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438402-DCB7-4025-A3E7-85C5DFE3F247}"/>
              </a:ext>
            </a:extLst>
          </p:cNvPr>
          <p:cNvSpPr txBox="1"/>
          <p:nvPr/>
        </p:nvSpPr>
        <p:spPr>
          <a:xfrm>
            <a:off x="762620" y="4741524"/>
            <a:ext cx="107727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Beware when copying slides!</a:t>
            </a:r>
          </a:p>
        </p:txBody>
      </p:sp>
      <p:pic>
        <p:nvPicPr>
          <p:cNvPr id="7" name="Picture 6" descr="A cat lying on top of a stuffed toy&#10;&#10;Description automatically generated">
            <a:extLst>
              <a:ext uri="{FF2B5EF4-FFF2-40B4-BE49-F238E27FC236}">
                <a16:creationId xmlns:a16="http://schemas.microsoft.com/office/drawing/2014/main" id="{48B9A465-848B-43DD-B7E6-307D097C6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9008" cy="46117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3D516-0F06-4E5B-89DD-96B09EF381A8}"/>
              </a:ext>
            </a:extLst>
          </p:cNvPr>
          <p:cNvSpPr txBox="1"/>
          <p:nvPr/>
        </p:nvSpPr>
        <p:spPr>
          <a:xfrm rot="16200000">
            <a:off x="4759847" y="2151989"/>
            <a:ext cx="308610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hlinkClick r:id="rId5"/>
              </a:rPr>
              <a:t>Gotcha!</a:t>
            </a:r>
            <a:r>
              <a:rPr lang="en-GB" sz="1400" dirty="0"/>
              <a:t> by </a:t>
            </a:r>
            <a:r>
              <a:rPr lang="en-GB" sz="1400" u="sng" dirty="0" err="1">
                <a:hlinkClick r:id="rId6" tooltip="Go to Ceyhun Jay Isik's photostream"/>
              </a:rPr>
              <a:t>Ceyhun</a:t>
            </a:r>
            <a:r>
              <a:rPr lang="en-GB" sz="1400" u="sng" dirty="0">
                <a:hlinkClick r:id="rId6" tooltip="Go to Ceyhun Jay Isik's photostream"/>
              </a:rPr>
              <a:t> Jay </a:t>
            </a:r>
            <a:r>
              <a:rPr lang="en-GB" sz="1400" u="sng" dirty="0" err="1">
                <a:hlinkClick r:id="rId6" tooltip="Go to Ceyhun Jay Isik's photostream"/>
              </a:rPr>
              <a:t>Isik</a:t>
            </a:r>
            <a:r>
              <a:rPr lang="en-GB" sz="1400" dirty="0"/>
              <a:t> </a:t>
            </a:r>
            <a:r>
              <a:rPr lang="en-GB" sz="1400" dirty="0">
                <a:hlinkClick r:id="rId7"/>
              </a:rPr>
              <a:t>cc-by-</a:t>
            </a:r>
            <a:r>
              <a:rPr lang="en-GB" sz="1400" dirty="0" err="1">
                <a:hlinkClick r:id="rId7"/>
              </a:rPr>
              <a:t>nc</a:t>
            </a:r>
            <a:r>
              <a:rPr lang="en-GB" sz="1400" dirty="0">
                <a:hlinkClick r:id="rId7"/>
              </a:rPr>
              <a:t>-</a:t>
            </a:r>
            <a:r>
              <a:rPr lang="en-GB" sz="1400" dirty="0" err="1">
                <a:hlinkClick r:id="rId7"/>
              </a:rPr>
              <a:t>nd</a:t>
            </a:r>
            <a:endParaRPr lang="en-GB" sz="1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7CB596F-63ED-4EB6-AE65-BA9F8C701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1"/>
    </mc:Choice>
    <mc:Fallback xmlns="">
      <p:transition spd="slow" advTm="29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oung woman with a facial expression and body language saying &quot;So What?&quot;">
            <a:extLst>
              <a:ext uri="{FF2B5EF4-FFF2-40B4-BE49-F238E27FC236}">
                <a16:creationId xmlns:a16="http://schemas.microsoft.com/office/drawing/2014/main" id="{44D9745A-D4F7-42E6-A0B2-CCE27BE50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27" y="0"/>
            <a:ext cx="458914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64491E-4CE6-4F4B-A7EB-C228F25F17C1}"/>
              </a:ext>
            </a:extLst>
          </p:cNvPr>
          <p:cNvSpPr txBox="1"/>
          <p:nvPr/>
        </p:nvSpPr>
        <p:spPr>
          <a:xfrm rot="16200000">
            <a:off x="6676459" y="3838575"/>
            <a:ext cx="3705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hlinkClick r:id="rId5"/>
              </a:rPr>
              <a:t>so what?</a:t>
            </a:r>
            <a:r>
              <a:rPr lang="en-GB" sz="1200" dirty="0"/>
              <a:t> by </a:t>
            </a:r>
            <a:r>
              <a:rPr lang="en-GB" sz="1200" u="sng" dirty="0" err="1">
                <a:hlinkClick r:id="rId6" tooltip="Go to groucho's photostream"/>
              </a:rPr>
              <a:t>groucho</a:t>
            </a:r>
            <a:r>
              <a:rPr lang="en-GB" sz="1200" dirty="0"/>
              <a:t> </a:t>
            </a:r>
            <a:r>
              <a:rPr lang="en-GB" sz="1200" dirty="0">
                <a:hlinkClick r:id="rId7"/>
              </a:rPr>
              <a:t>cc-by-</a:t>
            </a:r>
            <a:r>
              <a:rPr lang="en-GB" sz="1200" dirty="0" err="1">
                <a:hlinkClick r:id="rId7"/>
              </a:rPr>
              <a:t>nc</a:t>
            </a:r>
            <a:r>
              <a:rPr lang="en-GB" sz="1200" dirty="0">
                <a:hlinkClick r:id="rId7"/>
              </a:rPr>
              <a:t>-</a:t>
            </a:r>
            <a:r>
              <a:rPr lang="en-GB" sz="1200" dirty="0" err="1">
                <a:hlinkClick r:id="rId7"/>
              </a:rPr>
              <a:t>nd</a:t>
            </a:r>
            <a:endParaRPr lang="en-GB" sz="1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B6DE14E-1C49-4026-9BDD-57273D78D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3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9"/>
    </mc:Choice>
    <mc:Fallback xmlns="">
      <p:transition spd="slow" advTm="29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8B601-9645-4E41-B756-09B9AF5E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person, truck, box, holding&#10;&#10;Description automatically generated">
            <a:extLst>
              <a:ext uri="{FF2B5EF4-FFF2-40B4-BE49-F238E27FC236}">
                <a16:creationId xmlns:a16="http://schemas.microsoft.com/office/drawing/2014/main" id="{08E75BEB-F7AA-4594-B0FC-227C6D123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86886"/>
            <a:ext cx="12325350" cy="98602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021D7C-5693-48EC-9B6A-0887F9C3A26E}"/>
              </a:ext>
            </a:extLst>
          </p:cNvPr>
          <p:cNvSpPr txBox="1"/>
          <p:nvPr/>
        </p:nvSpPr>
        <p:spPr>
          <a:xfrm>
            <a:off x="9772650" y="6308210"/>
            <a:ext cx="241935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hlinkClick r:id="rId5"/>
              </a:rPr>
              <a:t>Heavy</a:t>
            </a:r>
            <a:r>
              <a:rPr lang="en-GB" sz="1400" dirty="0"/>
              <a:t> by </a:t>
            </a:r>
            <a:r>
              <a:rPr lang="en-GB" sz="1400" u="sng" dirty="0">
                <a:hlinkClick r:id="rId6" tooltip="Go to Brian Evans's photostream"/>
              </a:rPr>
              <a:t>Brian Evans</a:t>
            </a:r>
            <a:r>
              <a:rPr lang="en-GB" sz="1400" dirty="0"/>
              <a:t> </a:t>
            </a:r>
            <a:r>
              <a:rPr lang="en-GB" sz="1400" dirty="0">
                <a:hlinkClick r:id="rId7"/>
              </a:rPr>
              <a:t>cc-by-</a:t>
            </a:r>
            <a:r>
              <a:rPr lang="en-GB" sz="1400" dirty="0" err="1">
                <a:hlinkClick r:id="rId7"/>
              </a:rPr>
              <a:t>nd</a:t>
            </a:r>
            <a:endParaRPr lang="en-GB" sz="1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A09E11B-2989-40DB-B494-D4491153C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3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9"/>
    </mc:Choice>
    <mc:Fallback xmlns="">
      <p:transition spd="slow" advTm="17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49702-4A18-45E2-8675-A55375645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The word 'e-m@ail'">
            <a:extLst>
              <a:ext uri="{FF2B5EF4-FFF2-40B4-BE49-F238E27FC236}">
                <a16:creationId xmlns:a16="http://schemas.microsoft.com/office/drawing/2014/main" id="{7793F073-51CD-4FFC-A428-4F9429144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2495550"/>
            <a:ext cx="6604000" cy="1866900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B7CF49-077C-4A73-B362-3648EEFDDE8D}"/>
              </a:ext>
            </a:extLst>
          </p:cNvPr>
          <p:cNvCxnSpPr/>
          <p:nvPr/>
        </p:nvCxnSpPr>
        <p:spPr>
          <a:xfrm flipV="1">
            <a:off x="2800350" y="2495550"/>
            <a:ext cx="6648450" cy="1847850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27484A-EBE4-4117-AEBD-4EF56EA19AFD}"/>
              </a:ext>
            </a:extLst>
          </p:cNvPr>
          <p:cNvCxnSpPr>
            <a:cxnSpLocks/>
          </p:cNvCxnSpPr>
          <p:nvPr/>
        </p:nvCxnSpPr>
        <p:spPr>
          <a:xfrm>
            <a:off x="2743200" y="2495550"/>
            <a:ext cx="6654800" cy="1866900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Microsoft Teams logo">
            <a:extLst>
              <a:ext uri="{FF2B5EF4-FFF2-40B4-BE49-F238E27FC236}">
                <a16:creationId xmlns:a16="http://schemas.microsoft.com/office/drawing/2014/main" id="{3DF202E0-4086-479D-8E2E-A84ACDF91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93" y="596307"/>
            <a:ext cx="3794842" cy="35292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Dropbox logo">
            <a:extLst>
              <a:ext uri="{FF2B5EF4-FFF2-40B4-BE49-F238E27FC236}">
                <a16:creationId xmlns:a16="http://schemas.microsoft.com/office/drawing/2014/main" id="{92D7A1C3-535B-48D8-8080-848A3AB72B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30" y="553227"/>
            <a:ext cx="5016295" cy="2821666"/>
          </a:xfrm>
          <a:prstGeom prst="rect">
            <a:avLst/>
          </a:prstGeom>
        </p:spPr>
      </p:pic>
      <p:pic>
        <p:nvPicPr>
          <p:cNvPr id="18" name="Picture 17" descr="Google Drive logo">
            <a:extLst>
              <a:ext uri="{FF2B5EF4-FFF2-40B4-BE49-F238E27FC236}">
                <a16:creationId xmlns:a16="http://schemas.microsoft.com/office/drawing/2014/main" id="{CE659CA1-E18F-451A-8ED7-2D0CF47114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53" y="2944198"/>
            <a:ext cx="3913802" cy="391380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FE592D7-CFB0-4842-A556-19DBCA8117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72D97A2C-CC91-47C9-804E-AFDBF3A4FF0F}"/>
              </a:ext>
            </a:extLst>
          </p:cNvPr>
          <p:cNvSpPr txBox="1"/>
          <p:nvPr/>
        </p:nvSpPr>
        <p:spPr>
          <a:xfrm>
            <a:off x="6830398" y="4379912"/>
            <a:ext cx="26184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100" dirty="0" err="1">
                <a:hlinkClick r:id="rId10"/>
              </a:rPr>
              <a:t>email_large</a:t>
            </a:r>
            <a:r>
              <a:rPr lang="en-GB" sz="1100" dirty="0"/>
              <a:t> by </a:t>
            </a:r>
            <a:r>
              <a:rPr lang="en-GB" sz="1100" u="sng" dirty="0" err="1">
                <a:hlinkClick r:id="rId11" tooltip="Go to doubleaf chen's photostream"/>
              </a:rPr>
              <a:t>doubleaf</a:t>
            </a:r>
            <a:r>
              <a:rPr lang="en-GB" sz="1100" u="sng" dirty="0">
                <a:hlinkClick r:id="rId11" tooltip="Go to doubleaf chen's photostream"/>
              </a:rPr>
              <a:t> </a:t>
            </a:r>
            <a:r>
              <a:rPr lang="en-GB" sz="1100" u="sng" dirty="0" err="1">
                <a:hlinkClick r:id="rId11" tooltip="Go to doubleaf chen's photostream"/>
              </a:rPr>
              <a:t>chen</a:t>
            </a:r>
            <a:r>
              <a:rPr lang="en-GB" sz="1100" dirty="0"/>
              <a:t> </a:t>
            </a:r>
            <a:r>
              <a:rPr lang="en-GB" sz="1100" dirty="0">
                <a:hlinkClick r:id="rId12"/>
              </a:rPr>
              <a:t>cc by-</a:t>
            </a:r>
            <a:r>
              <a:rPr lang="en-GB" sz="1100" dirty="0" err="1">
                <a:hlinkClick r:id="rId12"/>
              </a:rPr>
              <a:t>nc</a:t>
            </a:r>
            <a:r>
              <a:rPr lang="en-GB" sz="1100" dirty="0">
                <a:hlinkClick r:id="rId12"/>
              </a:rPr>
              <a:t>-</a:t>
            </a:r>
            <a:r>
              <a:rPr lang="en-GB" sz="1100" dirty="0" err="1">
                <a:hlinkClick r:id="rId12"/>
              </a:rPr>
              <a:t>nd</a:t>
            </a:r>
            <a:endParaRPr lang="en-GB" sz="1100" dirty="0"/>
          </a:p>
        </p:txBody>
      </p:sp>
      <p:pic>
        <p:nvPicPr>
          <p:cNvPr id="16" name="Picture 15" descr="We Transfer logo">
            <a:extLst>
              <a:ext uri="{FF2B5EF4-FFF2-40B4-BE49-F238E27FC236}">
                <a16:creationId xmlns:a16="http://schemas.microsoft.com/office/drawing/2014/main" id="{78BDF6FD-A1EB-40DC-9987-90E408CA5B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05" y="3363660"/>
            <a:ext cx="4911520" cy="3278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81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73"/>
    </mc:Choice>
    <mc:Fallback xmlns="">
      <p:transition spd="slow" advTm="26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C4EEC-7D45-416D-B549-CCD92A54B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A80C070-9BBC-409F-BBAE-385DD2A22A47}"/>
              </a:ext>
            </a:extLst>
          </p:cNvPr>
          <p:cNvSpPr/>
          <p:nvPr/>
        </p:nvSpPr>
        <p:spPr>
          <a:xfrm>
            <a:off x="1397285" y="5794625"/>
            <a:ext cx="1654140" cy="94522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17A7253-A308-4CB5-B6D9-248A582B5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16"/>
    </mc:Choice>
    <mc:Fallback xmlns="">
      <p:transition spd="slow" advTm="3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DEE0B51-1349-429C-A67B-B171EBE92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15325AA-1687-4FA0-9168-4DF99E772C81}"/>
              </a:ext>
            </a:extLst>
          </p:cNvPr>
          <p:cNvSpPr/>
          <p:nvPr/>
        </p:nvSpPr>
        <p:spPr>
          <a:xfrm>
            <a:off x="3562350" y="428625"/>
            <a:ext cx="981075" cy="123825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2C31B9-A144-4B51-A6EF-A2CB24BC9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6"/>
    </mc:Choice>
    <mc:Fallback xmlns="">
      <p:transition spd="slow" advTm="8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, flower, tree&#10;&#10;Description automatically generated">
            <a:extLst>
              <a:ext uri="{FF2B5EF4-FFF2-40B4-BE49-F238E27FC236}">
                <a16:creationId xmlns:a16="http://schemas.microsoft.com/office/drawing/2014/main" id="{880A9F5A-549F-4DBB-BDFD-2C453DECB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39BB51-FDDC-41C6-895F-949C144B5A06}"/>
              </a:ext>
            </a:extLst>
          </p:cNvPr>
          <p:cNvGrpSpPr/>
          <p:nvPr/>
        </p:nvGrpSpPr>
        <p:grpSpPr>
          <a:xfrm>
            <a:off x="1524000" y="523875"/>
            <a:ext cx="4404188" cy="1837165"/>
            <a:chOff x="1524000" y="523875"/>
            <a:chExt cx="4404188" cy="18371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F97E7EB-BC44-4C24-AE90-53F6566B37E3}"/>
                </a:ext>
              </a:extLst>
            </p:cNvPr>
            <p:cNvCxnSpPr/>
            <p:nvPr/>
          </p:nvCxnSpPr>
          <p:spPr>
            <a:xfrm flipV="1">
              <a:off x="1524000" y="523875"/>
              <a:ext cx="0" cy="1362075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B76A1-36FC-4937-BEB1-A965BD69613D}"/>
                </a:ext>
              </a:extLst>
            </p:cNvPr>
            <p:cNvSpPr txBox="1"/>
            <p:nvPr/>
          </p:nvSpPr>
          <p:spPr>
            <a:xfrm>
              <a:off x="1931541" y="976045"/>
              <a:ext cx="3996647" cy="138499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 dirty="0"/>
                <a:t>It will take your recipients this long to hear your presentation</a:t>
              </a:r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076205A-AA19-4CA0-87F8-C1DFD86DE1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44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1"/>
    </mc:Choice>
    <mc:Fallback xmlns="">
      <p:transition spd="slow" advTm="7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1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2AB7F-E8D0-4874-A9B8-335B68DC5F05}" type="slidenum">
              <a:rPr kumimoji="0" lang="en-GB" sz="933" b="0" i="0" u="none" strike="noStrike" kern="1200" cap="none" spc="0" normalizeH="0" baseline="0" noProof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Verdana"/>
                <a:ea typeface="+mn-ea"/>
              </a:rPr>
              <a:pPr marL="0" marR="0" lvl="0" indent="0" algn="r" defTabSz="91431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933" b="0" i="0" u="none" strike="noStrike" kern="1200" cap="none" spc="0" normalizeH="0" baseline="0" noProof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65663" cy="85734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25016" y="6346174"/>
            <a:ext cx="3286898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6"/>
              </a:rPr>
              <a:t>Pause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</a:t>
            </a:r>
            <a:r>
              <a:rPr kumimoji="0" lang="en-GB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7" tooltip="Go to Rafa Puerta's photostream"/>
              </a:rPr>
              <a:t>Rafa</a:t>
            </a: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7" tooltip="Go to Rafa Puerta's photostream"/>
              </a:rPr>
              <a:t> </a:t>
            </a:r>
            <a:r>
              <a:rPr kumimoji="0" lang="en-GB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7" tooltip="Go to Rafa Puerta's photostream"/>
              </a:rPr>
              <a:t>Puerta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8"/>
              </a:rPr>
              <a:t>cc-by-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8"/>
              </a:rPr>
              <a:t>nc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8"/>
              </a:rPr>
              <a:t>-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8"/>
              </a:rPr>
              <a:t>nd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481F18A-AB07-445D-ADEE-172245FAD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92"/>
    </mc:Choice>
    <mc:Fallback xmlns="">
      <p:transition spd="slow" advTm="44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4472AB7F-E8D0-4874-A9B8-335B68DC5F05}" type="slidenum">
              <a:rPr lang="en-GB" noProof="0" smtClean="0"/>
              <a:pPr fontAlgn="base">
                <a:spcAft>
                  <a:spcPct val="0"/>
                </a:spcAft>
                <a:defRPr/>
              </a:pPr>
              <a:t>29</a:t>
            </a:fld>
            <a:endParaRPr lang="en-GB" noProof="0"/>
          </a:p>
        </p:txBody>
      </p:sp>
      <p:grpSp>
        <p:nvGrpSpPr>
          <p:cNvPr id="2" name="Group 1"/>
          <p:cNvGrpSpPr/>
          <p:nvPr/>
        </p:nvGrpSpPr>
        <p:grpSpPr>
          <a:xfrm>
            <a:off x="1524000" y="0"/>
            <a:ext cx="9513332" cy="6858000"/>
            <a:chOff x="1524000" y="0"/>
            <a:chExt cx="9513332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8604244" y="3244334"/>
              <a:ext cx="4496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hlinkClick r:id="rId6"/>
                </a:rPr>
                <a:t>Directions</a:t>
              </a:r>
              <a:r>
                <a:rPr lang="en-GB" dirty="0"/>
                <a:t> by </a:t>
              </a:r>
              <a:r>
                <a:rPr lang="en-GB" b="1" u="sng" dirty="0" err="1">
                  <a:hlinkClick r:id="rId7" tooltip="Go to joohander's photostream"/>
                </a:rPr>
                <a:t>joohander</a:t>
              </a:r>
              <a:r>
                <a:rPr lang="en-GB" dirty="0"/>
                <a:t> </a:t>
              </a:r>
              <a:r>
                <a:rPr lang="en-GB" dirty="0">
                  <a:hlinkClick r:id="rId8"/>
                </a:rPr>
                <a:t>cc-by-</a:t>
              </a:r>
              <a:r>
                <a:rPr lang="en-GB" dirty="0" err="1">
                  <a:hlinkClick r:id="rId8"/>
                </a:rPr>
                <a:t>nc</a:t>
              </a:r>
              <a:endParaRPr lang="en-GB" dirty="0"/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B73C1BC-F662-453A-BAC5-BF9A8745F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8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0"/>
    </mc:Choice>
    <mc:Fallback xmlns="">
      <p:transition spd="slow" advTm="16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0B7CE-EFC2-45C6-B59A-F4022FE61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We’re talking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C6852-C206-4E4E-8619-3E34B8018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91200" cy="2727325"/>
          </a:xfrm>
        </p:spPr>
        <p:txBody>
          <a:bodyPr/>
          <a:lstStyle/>
          <a:p>
            <a:r>
              <a:rPr lang="en-GB" dirty="0"/>
              <a:t>Meeting pre-reads</a:t>
            </a:r>
          </a:p>
          <a:p>
            <a:r>
              <a:rPr lang="en-GB" dirty="0"/>
              <a:t>Issues for discussion</a:t>
            </a:r>
          </a:p>
          <a:p>
            <a:r>
              <a:rPr lang="en-GB" dirty="0"/>
              <a:t>Explaining slide decks for others</a:t>
            </a:r>
          </a:p>
          <a:p>
            <a:r>
              <a:rPr lang="en-GB" dirty="0"/>
              <a:t>This great idea I’ve had</a:t>
            </a:r>
          </a:p>
          <a:p>
            <a:r>
              <a:rPr lang="en-GB" dirty="0"/>
              <a:t>Something I really want to tell you</a:t>
            </a:r>
          </a:p>
        </p:txBody>
      </p:sp>
      <p:pic>
        <p:nvPicPr>
          <p:cNvPr id="5" name="Picture 4" descr="Young woman at work in her home office. We see a computer screen and papers, but she's currently focused on her phone">
            <a:extLst>
              <a:ext uri="{FF2B5EF4-FFF2-40B4-BE49-F238E27FC236}">
                <a16:creationId xmlns:a16="http://schemas.microsoft.com/office/drawing/2014/main" id="{74329556-ECF0-48D1-AA5A-EBB5AC64C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25" y="762000"/>
            <a:ext cx="5054600" cy="3790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9E6C0D-3D2E-458F-B5C5-F2999D751F35}"/>
              </a:ext>
            </a:extLst>
          </p:cNvPr>
          <p:cNvSpPr txBox="1"/>
          <p:nvPr/>
        </p:nvSpPr>
        <p:spPr>
          <a:xfrm>
            <a:off x="7312025" y="4552950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hlinkClick r:id="rId5"/>
              </a:rPr>
              <a:t>Hard working lady 1</a:t>
            </a:r>
            <a:r>
              <a:rPr lang="en-GB" sz="1200" dirty="0"/>
              <a:t> by </a:t>
            </a:r>
            <a:r>
              <a:rPr lang="en-GB" sz="1200" u="sng" dirty="0">
                <a:hlinkClick r:id="rId6" tooltip="Go to Roger  Casas-Alatriste's photostream"/>
              </a:rPr>
              <a:t>Roger Casas-</a:t>
            </a:r>
            <a:r>
              <a:rPr lang="en-GB" sz="1200" u="sng" dirty="0" err="1">
                <a:hlinkClick r:id="rId6" tooltip="Go to Roger  Casas-Alatriste's photostream"/>
              </a:rPr>
              <a:t>Alatriste</a:t>
            </a:r>
            <a:r>
              <a:rPr lang="en-GB" sz="1200" dirty="0"/>
              <a:t> </a:t>
            </a:r>
            <a:r>
              <a:rPr lang="en-GB" sz="1200" dirty="0">
                <a:hlinkClick r:id="rId7"/>
              </a:rPr>
              <a:t>cc-by-</a:t>
            </a:r>
            <a:r>
              <a:rPr lang="en-GB" sz="1200" dirty="0" err="1">
                <a:hlinkClick r:id="rId7"/>
              </a:rPr>
              <a:t>nd</a:t>
            </a:r>
            <a:endParaRPr lang="en-GB" sz="1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74735A8-BB50-4732-8341-853B3FE99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4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12"/>
    </mc:Choice>
    <mc:Fallback xmlns="">
      <p:transition spd="slow" advTm="33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1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2AB7F-E8D0-4874-A9B8-335B68DC5F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1030983"/>
            <a:ext cx="12192000" cy="8128000"/>
            <a:chOff x="0" y="-1030983"/>
            <a:chExt cx="12192000" cy="812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030983"/>
              <a:ext cx="12192000" cy="8128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9821542" y="1741117"/>
              <a:ext cx="4371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hlinkClick r:id="rId6"/>
                </a:rPr>
                <a:t>IMG_1002</a:t>
              </a:r>
              <a:r>
                <a:rPr lang="en-GB" dirty="0"/>
                <a:t> </a:t>
              </a:r>
              <a:r>
                <a:rPr lang="en-GB" dirty="0" err="1"/>
                <a:t>tomoko</a:t>
              </a:r>
              <a:r>
                <a:rPr lang="en-GB" dirty="0"/>
                <a:t> by </a:t>
              </a:r>
              <a:r>
                <a:rPr lang="en-GB" u="sng" dirty="0">
                  <a:hlinkClick r:id="rId7" tooltip="Go to Scott Moore's photostream"/>
                </a:rPr>
                <a:t>Scott Moore</a:t>
              </a:r>
              <a:r>
                <a:rPr lang="en-GB" dirty="0"/>
                <a:t> </a:t>
              </a:r>
              <a:r>
                <a:rPr lang="en-GB" dirty="0">
                  <a:hlinkClick r:id="rId8"/>
                </a:rPr>
                <a:t>cc-by-</a:t>
              </a:r>
              <a:r>
                <a:rPr lang="en-GB" dirty="0" err="1">
                  <a:hlinkClick r:id="rId8"/>
                </a:rPr>
                <a:t>nc</a:t>
              </a:r>
              <a:endParaRPr lang="en-GB" dirty="0"/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3B165A-ABD0-443A-971C-05BE45C77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3"/>
    </mc:Choice>
    <mc:Fallback xmlns="">
      <p:transition spd="slow" advTm="7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89" y="-493464"/>
            <a:ext cx="12378295" cy="82884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4472AB7F-E8D0-4874-A9B8-335B68DC5F05}" type="slidenum">
              <a:rPr lang="en-GB" noProof="0" smtClean="0"/>
              <a:pPr fontAlgn="base">
                <a:spcAft>
                  <a:spcPct val="0"/>
                </a:spcAft>
                <a:defRPr/>
              </a:pPr>
              <a:t>31</a:t>
            </a:fld>
            <a:endParaRPr lang="en-GB" noProof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8769366" y="3730029"/>
            <a:ext cx="6537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hlinkClick r:id="rId6"/>
              </a:rPr>
              <a:t>Waiting for the phone to ring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>
                <a:solidFill>
                  <a:schemeClr val="bg1"/>
                </a:solidFill>
                <a:sym typeface="Wingdings" panose="05000000000000000000" pitchFamily="2" charset="2"/>
              </a:rPr>
              <a:t>by </a:t>
            </a:r>
            <a:r>
              <a:rPr lang="en-GB" sz="1400" u="sng" dirty="0" err="1">
                <a:solidFill>
                  <a:schemeClr val="bg1"/>
                </a:solidFill>
                <a:hlinkClick r:id="rId7" tooltip="Go to allen watkin's photostream"/>
              </a:rPr>
              <a:t>allen</a:t>
            </a:r>
            <a:r>
              <a:rPr lang="en-GB" sz="1400" u="sng" dirty="0">
                <a:solidFill>
                  <a:schemeClr val="bg1"/>
                </a:solidFill>
                <a:hlinkClick r:id="rId7" tooltip="Go to allen watkin's photostream"/>
              </a:rPr>
              <a:t> </a:t>
            </a:r>
            <a:r>
              <a:rPr lang="en-GB" sz="1400" u="sng" dirty="0" err="1">
                <a:solidFill>
                  <a:schemeClr val="bg1"/>
                </a:solidFill>
                <a:hlinkClick r:id="rId7" tooltip="Go to allen watkin's photostream"/>
              </a:rPr>
              <a:t>watkin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>
                <a:solidFill>
                  <a:schemeClr val="bg1"/>
                </a:solidFill>
                <a:hlinkClick r:id="rId8"/>
              </a:rPr>
              <a:t>cc-by-</a:t>
            </a:r>
            <a:r>
              <a:rPr lang="en-GB" sz="1400" dirty="0" err="1">
                <a:solidFill>
                  <a:schemeClr val="bg1"/>
                </a:solidFill>
                <a:hlinkClick r:id="rId8"/>
              </a:rPr>
              <a:t>sa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8A0D13A-FEC1-4603-B0DF-B7C0F85BB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0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34"/>
    </mc:Choice>
    <mc:Fallback xmlns="">
      <p:transition spd="slow" advTm="34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723" y="-179754"/>
            <a:ext cx="13438185" cy="71706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9878651" y="4385519"/>
            <a:ext cx="4077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5"/>
              </a:rPr>
              <a:t>231/365 Fast Food</a:t>
            </a:r>
            <a:r>
              <a:rPr lang="en-GB" sz="1200" dirty="0"/>
              <a:t> by </a:t>
            </a:r>
            <a:r>
              <a:rPr lang="en-GB" sz="1200" u="sng" dirty="0">
                <a:hlinkClick r:id="rId6" tooltip="Go to Dave's photostream"/>
              </a:rPr>
              <a:t>Dave</a:t>
            </a:r>
            <a:r>
              <a:rPr lang="en-GB" sz="1200" dirty="0"/>
              <a:t> cc-BY-NC-ND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57D6E1-10AB-424B-917B-D7AC3AFC1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8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8"/>
    </mc:Choice>
    <mc:Fallback xmlns="">
      <p:transition spd="slow" advTm="4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4472AB7F-E8D0-4874-A9B8-335B68DC5F05}" type="slidenum">
              <a:rPr lang="en-GB" noProof="0" smtClean="0"/>
              <a:pPr fontAlgn="base">
                <a:spcAft>
                  <a:spcPct val="0"/>
                </a:spcAft>
                <a:defRPr/>
              </a:pPr>
              <a:t>33</a:t>
            </a:fld>
            <a:endParaRPr lang="en-GB" noProof="0"/>
          </a:p>
        </p:txBody>
      </p:sp>
      <p:grpSp>
        <p:nvGrpSpPr>
          <p:cNvPr id="2" name="Group 1"/>
          <p:cNvGrpSpPr/>
          <p:nvPr/>
        </p:nvGrpSpPr>
        <p:grpSpPr>
          <a:xfrm>
            <a:off x="1523207" y="0"/>
            <a:ext cx="9484139" cy="6858000"/>
            <a:chOff x="1523207" y="0"/>
            <a:chExt cx="948413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207" y="0"/>
              <a:ext cx="9145585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8263499" y="3259723"/>
              <a:ext cx="51491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hlinkClick r:id="rId6"/>
                </a:rPr>
                <a:t>Stranger </a:t>
              </a:r>
              <a:r>
                <a:rPr lang="en-GB" sz="1600" u="sng" dirty="0">
                  <a:hlinkClick r:id="rId6"/>
                </a:rPr>
                <a:t>#236</a:t>
              </a:r>
              <a:r>
                <a:rPr lang="en-GB" sz="1600" dirty="0"/>
                <a:t> - Alum  by </a:t>
              </a:r>
              <a:r>
                <a:rPr lang="en-GB" sz="1600" u="sng" dirty="0">
                  <a:hlinkClick r:id="rId7" tooltip="Go to Peter Grifoni's photostream"/>
                </a:rPr>
                <a:t>Peter </a:t>
              </a:r>
              <a:r>
                <a:rPr lang="en-GB" sz="1600" u="sng" dirty="0" err="1">
                  <a:hlinkClick r:id="rId7" tooltip="Go to Peter Grifoni's photostream"/>
                </a:rPr>
                <a:t>Grifoni</a:t>
              </a:r>
              <a:r>
                <a:rPr lang="en-GB" sz="1600" dirty="0"/>
                <a:t>  </a:t>
              </a:r>
              <a:r>
                <a:rPr lang="en-GB" sz="1600" dirty="0">
                  <a:hlinkClick r:id="rId8"/>
                </a:rPr>
                <a:t>cc-by-</a:t>
              </a:r>
              <a:r>
                <a:rPr lang="en-GB" sz="1600" dirty="0" err="1">
                  <a:hlinkClick r:id="rId8"/>
                </a:rPr>
                <a:t>nc</a:t>
              </a:r>
              <a:r>
                <a:rPr lang="en-GB" sz="1600" dirty="0">
                  <a:hlinkClick r:id="rId8"/>
                </a:rPr>
                <a:t>-</a:t>
              </a:r>
              <a:r>
                <a:rPr lang="en-GB" sz="1600" dirty="0" err="1">
                  <a:hlinkClick r:id="rId8"/>
                </a:rPr>
                <a:t>nd</a:t>
              </a:r>
              <a:endParaRPr lang="en-GB" sz="1600" dirty="0"/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82F52E2-E4BD-403D-B029-EC9305D39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71"/>
    </mc:Choice>
    <mc:Fallback xmlns="">
      <p:transition spd="slow" advTm="26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8EAF4-BB87-41E5-A3EF-165EB266F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the Flickr.com homepage 2020-07-15">
            <a:extLst>
              <a:ext uri="{FF2B5EF4-FFF2-40B4-BE49-F238E27FC236}">
                <a16:creationId xmlns:a16="http://schemas.microsoft.com/office/drawing/2014/main" id="{E436FAFD-FAD7-4A6F-B9F6-ECACDF73C397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9" y="0"/>
            <a:ext cx="12675924" cy="6858000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9ED5A9-8C7B-4BA1-AD73-02E571459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4"/>
    </mc:Choice>
    <mc:Fallback xmlns="">
      <p:transition spd="slow" advTm="12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42ADA-DCCD-4293-8225-F4616796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Flickr search for the word 'sceptical'">
            <a:extLst>
              <a:ext uri="{FF2B5EF4-FFF2-40B4-BE49-F238E27FC236}">
                <a16:creationId xmlns:a16="http://schemas.microsoft.com/office/drawing/2014/main" id="{1C2AD736-9952-41B6-B041-2631F3127C3A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729295" cy="685800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125DAEF-31D7-4B91-8AB1-ECB7EA6ADB09}"/>
              </a:ext>
            </a:extLst>
          </p:cNvPr>
          <p:cNvSpPr/>
          <p:nvPr/>
        </p:nvSpPr>
        <p:spPr>
          <a:xfrm>
            <a:off x="114300" y="1581150"/>
            <a:ext cx="1247775" cy="67627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C117F5-E14E-4A8D-80AA-2A099E9BF23A}"/>
              </a:ext>
            </a:extLst>
          </p:cNvPr>
          <p:cNvSpPr/>
          <p:nvPr/>
        </p:nvSpPr>
        <p:spPr>
          <a:xfrm>
            <a:off x="7820026" y="79375"/>
            <a:ext cx="1333500" cy="37782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AF75D6C-0B07-4C24-8FD5-2EBBA15E67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74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7"/>
    </mc:Choice>
    <mc:Fallback xmlns="">
      <p:transition spd="slow" advTm="16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820E-652B-42C4-B80D-FE550A838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Flickr search with CC filter on">
            <a:extLst>
              <a:ext uri="{FF2B5EF4-FFF2-40B4-BE49-F238E27FC236}">
                <a16:creationId xmlns:a16="http://schemas.microsoft.com/office/drawing/2014/main" id="{D1594A81-3273-455E-B910-539184128ADA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3570" cy="685800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A34385E-BF77-4A33-8A8A-F08C614A15EB}"/>
              </a:ext>
            </a:extLst>
          </p:cNvPr>
          <p:cNvSpPr/>
          <p:nvPr/>
        </p:nvSpPr>
        <p:spPr>
          <a:xfrm>
            <a:off x="0" y="1581150"/>
            <a:ext cx="1943100" cy="67627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DB26205-D373-4768-85F4-BA8539325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0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50"/>
    </mc:Choice>
    <mc:Fallback xmlns="">
      <p:transition spd="slow" advTm="2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3DAC3-3F69-46F6-ABD1-40002EF7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the 'Stranger' image on Flickr, showing the photographer's name, the image's title and the licensing terms">
            <a:extLst>
              <a:ext uri="{FF2B5EF4-FFF2-40B4-BE49-F238E27FC236}">
                <a16:creationId xmlns:a16="http://schemas.microsoft.com/office/drawing/2014/main" id="{CE033F20-EA00-4881-86BE-F13B97687629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234" cy="624840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246EABB-B0C1-404E-9146-8F3278A94C32}"/>
              </a:ext>
            </a:extLst>
          </p:cNvPr>
          <p:cNvSpPr/>
          <p:nvPr/>
        </p:nvSpPr>
        <p:spPr>
          <a:xfrm>
            <a:off x="8315324" y="5076825"/>
            <a:ext cx="2867025" cy="67627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4298B32-86CE-4F6A-91F6-85D028A5587D}"/>
              </a:ext>
            </a:extLst>
          </p:cNvPr>
          <p:cNvSpPr/>
          <p:nvPr/>
        </p:nvSpPr>
        <p:spPr>
          <a:xfrm>
            <a:off x="352424" y="5276850"/>
            <a:ext cx="2143125" cy="37147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221C64-F933-402A-8882-9D2C6FEAF9FA}"/>
              </a:ext>
            </a:extLst>
          </p:cNvPr>
          <p:cNvSpPr/>
          <p:nvPr/>
        </p:nvSpPr>
        <p:spPr>
          <a:xfrm>
            <a:off x="542925" y="4905375"/>
            <a:ext cx="1504950" cy="37147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B3BDF2-0F91-4B88-BAD5-7C7D3CF4E633}"/>
              </a:ext>
            </a:extLst>
          </p:cNvPr>
          <p:cNvSpPr/>
          <p:nvPr/>
        </p:nvSpPr>
        <p:spPr>
          <a:xfrm>
            <a:off x="11106150" y="4105275"/>
            <a:ext cx="1076084" cy="56197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083E265-1B05-4AD1-BC1C-59415054E9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8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97"/>
    </mc:Choice>
    <mc:Fallback xmlns="">
      <p:transition spd="slow" advTm="43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911E5-6278-488A-AA16-37951A9DD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the Creative Commons CC BY-NC-ND licence">
            <a:extLst>
              <a:ext uri="{FF2B5EF4-FFF2-40B4-BE49-F238E27FC236}">
                <a16:creationId xmlns:a16="http://schemas.microsoft.com/office/drawing/2014/main" id="{1BD6AD30-C96D-4B95-B50D-DFAE53E6E1E9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0"/>
            <a:ext cx="11353800" cy="6949242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68001F-C199-48E6-96CD-57F2D04B6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2"/>
    </mc:Choice>
    <mc:Fallback xmlns="">
      <p:transition spd="slow" advTm="19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B02A3-6E24-4F12-B3CB-06E1F752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he terms of the CC BY-NC-ND licence">
            <a:extLst>
              <a:ext uri="{FF2B5EF4-FFF2-40B4-BE49-F238E27FC236}">
                <a16:creationId xmlns:a16="http://schemas.microsoft.com/office/drawing/2014/main" id="{BC366C24-EBB0-4F6E-9C48-DD53DD70A7F8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5" y="119062"/>
            <a:ext cx="11696710" cy="6619875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777871A-0EEA-4334-8181-B70272E40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99"/>
    </mc:Choice>
    <mc:Fallback xmlns="">
      <p:transition spd="slow" advTm="23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2B546-1AD2-4DD0-8A11-E15014188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3DE8BFB3-D471-4A7A-93E0-A67AC1BBB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07398" cy="510554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F301E9-7905-4C41-92E9-212EC112F14A}"/>
              </a:ext>
            </a:extLst>
          </p:cNvPr>
          <p:cNvSpPr txBox="1"/>
          <p:nvPr/>
        </p:nvSpPr>
        <p:spPr>
          <a:xfrm>
            <a:off x="970061" y="5105549"/>
            <a:ext cx="4867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hlinkClick r:id="rId6"/>
              </a:rPr>
              <a:t>#AcWri on a plane</a:t>
            </a:r>
            <a:r>
              <a:rPr lang="en-GB" sz="1200" dirty="0"/>
              <a:t> by </a:t>
            </a:r>
            <a:r>
              <a:rPr lang="en-GB" sz="1200" u="sng" dirty="0">
                <a:hlinkClick r:id="rId7" tooltip="Go to Raul Pacheco-Vega's photostream"/>
              </a:rPr>
              <a:t>Raul Pacheco-Vega</a:t>
            </a:r>
            <a:r>
              <a:rPr lang="en-GB" sz="1200" dirty="0"/>
              <a:t> </a:t>
            </a:r>
            <a:r>
              <a:rPr lang="en-GB" sz="1200" dirty="0">
                <a:hlinkClick r:id="rId8"/>
              </a:rPr>
              <a:t>cc-by-</a:t>
            </a:r>
            <a:r>
              <a:rPr lang="en-GB" sz="1200" dirty="0" err="1">
                <a:hlinkClick r:id="rId8"/>
              </a:rPr>
              <a:t>nc</a:t>
            </a:r>
            <a:r>
              <a:rPr lang="en-GB" sz="1200" dirty="0">
                <a:hlinkClick r:id="rId8"/>
              </a:rPr>
              <a:t>-</a:t>
            </a:r>
            <a:r>
              <a:rPr lang="en-GB" sz="1200" dirty="0" err="1">
                <a:hlinkClick r:id="rId8"/>
              </a:rPr>
              <a:t>nd</a:t>
            </a:r>
            <a:endParaRPr lang="en-GB" sz="1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05CD39-3D87-4B1D-8743-AD5505EAF0C2}"/>
              </a:ext>
            </a:extLst>
          </p:cNvPr>
          <p:cNvGrpSpPr/>
          <p:nvPr/>
        </p:nvGrpSpPr>
        <p:grpSpPr>
          <a:xfrm>
            <a:off x="6807398" y="0"/>
            <a:ext cx="5097922" cy="6769874"/>
            <a:chOff x="6807398" y="0"/>
            <a:chExt cx="5097922" cy="6769874"/>
          </a:xfrm>
        </p:grpSpPr>
        <p:pic>
          <p:nvPicPr>
            <p:cNvPr id="12" name="Picture 11" descr="A person sitting at a table using a computer&#10;&#10;Description automatically generated">
              <a:extLst>
                <a:ext uri="{FF2B5EF4-FFF2-40B4-BE49-F238E27FC236}">
                  <a16:creationId xmlns:a16="http://schemas.microsoft.com/office/drawing/2014/main" id="{AB705736-C1FA-4D23-AA55-26E932C57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398" y="0"/>
              <a:ext cx="5097922" cy="64928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5FCF7B-6CBD-4073-B121-B077ADD60B1A}"/>
                </a:ext>
              </a:extLst>
            </p:cNvPr>
            <p:cNvSpPr txBox="1"/>
            <p:nvPr/>
          </p:nvSpPr>
          <p:spPr>
            <a:xfrm>
              <a:off x="7708534" y="6492875"/>
              <a:ext cx="3295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hlinkClick r:id="rId10"/>
                </a:rPr>
                <a:t>006/365</a:t>
              </a:r>
              <a:r>
                <a:rPr lang="en-GB" sz="1200" dirty="0"/>
                <a:t> by </a:t>
              </a:r>
              <a:r>
                <a:rPr lang="en-GB" sz="1200" u="sng" dirty="0">
                  <a:hlinkClick r:id="rId11" tooltip="Go to Jerry Cooke's photostream"/>
                </a:rPr>
                <a:t>Jerry Cooke</a:t>
              </a:r>
              <a:r>
                <a:rPr lang="en-GB" sz="1200" dirty="0"/>
                <a:t> </a:t>
              </a:r>
              <a:r>
                <a:rPr lang="en-GB" sz="1200" dirty="0">
                  <a:hlinkClick r:id="rId8"/>
                </a:rPr>
                <a:t>cc-by-</a:t>
              </a:r>
              <a:r>
                <a:rPr lang="en-GB" sz="1200" dirty="0" err="1">
                  <a:hlinkClick r:id="rId8"/>
                </a:rPr>
                <a:t>nc</a:t>
              </a:r>
              <a:r>
                <a:rPr lang="en-GB" sz="1200" dirty="0">
                  <a:hlinkClick r:id="rId8"/>
                </a:rPr>
                <a:t>-</a:t>
              </a:r>
              <a:r>
                <a:rPr lang="en-GB" sz="1200" dirty="0" err="1">
                  <a:hlinkClick r:id="rId8"/>
                </a:rPr>
                <a:t>nd</a:t>
              </a:r>
              <a:endParaRPr lang="en-GB" sz="1200" dirty="0"/>
            </a:p>
          </p:txBody>
        </p:sp>
      </p:grp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22D5DF0-6566-4C26-B415-3CC9C796A5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37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4472AB7F-E8D0-4874-A9B8-335B68DC5F05}" type="slidenum">
              <a:rPr lang="en-GB" noProof="0" smtClean="0"/>
              <a:pPr fontAlgn="base">
                <a:spcAft>
                  <a:spcPct val="0"/>
                </a:spcAft>
                <a:defRPr/>
              </a:pPr>
              <a:t>40</a:t>
            </a:fld>
            <a:endParaRPr lang="en-GB" noProof="0"/>
          </a:p>
        </p:txBody>
      </p:sp>
      <p:grpSp>
        <p:nvGrpSpPr>
          <p:cNvPr id="2" name="Group 1"/>
          <p:cNvGrpSpPr/>
          <p:nvPr/>
        </p:nvGrpSpPr>
        <p:grpSpPr>
          <a:xfrm>
            <a:off x="1523207" y="0"/>
            <a:ext cx="9484139" cy="6858000"/>
            <a:chOff x="1523207" y="0"/>
            <a:chExt cx="948413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207" y="0"/>
              <a:ext cx="9145585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8263499" y="3259723"/>
              <a:ext cx="51491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hlinkClick r:id="rId7"/>
                </a:rPr>
                <a:t>Stranger </a:t>
              </a:r>
              <a:r>
                <a:rPr lang="en-GB" sz="1600" u="sng" dirty="0">
                  <a:hlinkClick r:id="rId7"/>
                </a:rPr>
                <a:t>#236</a:t>
              </a:r>
              <a:r>
                <a:rPr lang="en-GB" sz="1600" dirty="0"/>
                <a:t> - Alum  by </a:t>
              </a:r>
              <a:r>
                <a:rPr lang="en-GB" sz="1600" u="sng" dirty="0">
                  <a:hlinkClick r:id="rId8" tooltip="Go to Peter Grifoni's photostream"/>
                </a:rPr>
                <a:t>Peter </a:t>
              </a:r>
              <a:r>
                <a:rPr lang="en-GB" sz="1600" u="sng" dirty="0" err="1">
                  <a:hlinkClick r:id="rId8" tooltip="Go to Peter Grifoni's photostream"/>
                </a:rPr>
                <a:t>Grifoni</a:t>
              </a:r>
              <a:r>
                <a:rPr lang="en-GB" sz="1600" dirty="0"/>
                <a:t>  </a:t>
              </a:r>
              <a:r>
                <a:rPr lang="en-GB" sz="1600" dirty="0">
                  <a:hlinkClick r:id="rId9"/>
                </a:rPr>
                <a:t>cc-by-</a:t>
              </a:r>
              <a:r>
                <a:rPr lang="en-GB" sz="1600" dirty="0" err="1">
                  <a:hlinkClick r:id="rId9"/>
                </a:rPr>
                <a:t>nc</a:t>
              </a:r>
              <a:r>
                <a:rPr lang="en-GB" sz="1600" dirty="0">
                  <a:hlinkClick r:id="rId9"/>
                </a:rPr>
                <a:t>-</a:t>
              </a:r>
              <a:r>
                <a:rPr lang="en-GB" sz="1600" dirty="0" err="1">
                  <a:hlinkClick r:id="rId9"/>
                </a:rPr>
                <a:t>nd</a:t>
              </a:r>
              <a:endParaRPr lang="en-GB" sz="1600" dirty="0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819FEB84-8D09-4215-A015-4DD7200389D3}"/>
              </a:ext>
            </a:extLst>
          </p:cNvPr>
          <p:cNvSpPr/>
          <p:nvPr/>
        </p:nvSpPr>
        <p:spPr>
          <a:xfrm>
            <a:off x="10553700" y="3695701"/>
            <a:ext cx="628649" cy="2057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FAC827-D857-46B8-862E-0159467AB57D}"/>
              </a:ext>
            </a:extLst>
          </p:cNvPr>
          <p:cNvSpPr/>
          <p:nvPr/>
        </p:nvSpPr>
        <p:spPr>
          <a:xfrm>
            <a:off x="10571369" y="2324100"/>
            <a:ext cx="628649" cy="123507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314E16-4CF1-4465-9BAF-5E147B438B23}"/>
              </a:ext>
            </a:extLst>
          </p:cNvPr>
          <p:cNvSpPr/>
          <p:nvPr/>
        </p:nvSpPr>
        <p:spPr>
          <a:xfrm>
            <a:off x="10523745" y="1285875"/>
            <a:ext cx="628649" cy="103822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9D617D5-6480-4217-80F7-DAFD57E722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506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2"/>
    </mc:Choice>
    <mc:Fallback xmlns="">
      <p:transition spd="slow" advTm="32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3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25E92-A0AC-4F60-B1CE-D239C3908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Narrated PowerPoint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0BC87-6838-4A0B-B0AD-28FF795B298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6961" y="1455212"/>
            <a:ext cx="10988943" cy="2345263"/>
          </a:xfrm>
        </p:spPr>
        <p:txBody>
          <a:bodyPr>
            <a:normAutofit/>
          </a:bodyPr>
          <a:lstStyle/>
          <a:p>
            <a:r>
              <a:rPr lang="en-GB" sz="2400" dirty="0"/>
              <a:t>Are a good way to convey info to people in their own time</a:t>
            </a:r>
          </a:p>
          <a:p>
            <a:r>
              <a:rPr lang="en-GB" sz="2400" dirty="0"/>
              <a:t>Make it easy on the recipient, saves them reading</a:t>
            </a:r>
          </a:p>
          <a:p>
            <a:r>
              <a:rPr lang="en-GB" sz="2400" dirty="0"/>
              <a:t>Are likely to be a lot more lively than the written version</a:t>
            </a:r>
          </a:p>
          <a:p>
            <a:r>
              <a:rPr lang="en-GB" sz="2400" dirty="0"/>
              <a:t>Can be livened up with images from Flickr – but take note of the Creative Commons licensing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B8FEE-B4F4-4648-81AC-1A8FEA46729B}"/>
              </a:ext>
            </a:extLst>
          </p:cNvPr>
          <p:cNvSpPr txBox="1"/>
          <p:nvPr/>
        </p:nvSpPr>
        <p:spPr>
          <a:xfrm>
            <a:off x="7162800" y="5019675"/>
            <a:ext cx="3800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hlinkClick r:id="rId5"/>
              </a:rPr>
              <a:t>Phil Archer</a:t>
            </a:r>
            <a:endParaRPr lang="en-GB" dirty="0"/>
          </a:p>
          <a:p>
            <a:pPr algn="r"/>
            <a:r>
              <a:rPr lang="en-GB" dirty="0">
                <a:hlinkClick r:id="rId6"/>
              </a:rPr>
              <a:t>phil@philarcher.org</a:t>
            </a:r>
            <a:endParaRPr lang="en-GB" dirty="0"/>
          </a:p>
          <a:p>
            <a:pPr algn="r"/>
            <a:r>
              <a:rPr lang="en-GB" dirty="0">
                <a:hlinkClick r:id="rId7"/>
              </a:rPr>
              <a:t>@philarcher1</a:t>
            </a: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4110E4-7280-42CA-A7E5-A3E9AF6A52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86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26"/>
    </mc:Choice>
    <mc:Fallback xmlns="">
      <p:transition spd="slow" advTm="4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447337-70F1-499E-AEA2-76C8AC1DD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812800"/>
            <a:ext cx="8204476" cy="487362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1193B7-D34A-4839-9779-E23750D287E2}"/>
              </a:ext>
            </a:extLst>
          </p:cNvPr>
          <p:cNvGrpSpPr/>
          <p:nvPr/>
        </p:nvGrpSpPr>
        <p:grpSpPr>
          <a:xfrm>
            <a:off x="8343900" y="3835678"/>
            <a:ext cx="2428875" cy="369332"/>
            <a:chOff x="8343900" y="3835678"/>
            <a:chExt cx="2428875" cy="36933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F442C5A-A891-47D8-97BF-26882B0BBAB3}"/>
                </a:ext>
              </a:extLst>
            </p:cNvPr>
            <p:cNvCxnSpPr/>
            <p:nvPr/>
          </p:nvCxnSpPr>
          <p:spPr>
            <a:xfrm flipH="1">
              <a:off x="8343900" y="4020344"/>
              <a:ext cx="1371600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B0781A-6A4B-4802-940B-905B5FB9FD49}"/>
                </a:ext>
              </a:extLst>
            </p:cNvPr>
            <p:cNvSpPr txBox="1"/>
            <p:nvPr/>
          </p:nvSpPr>
          <p:spPr>
            <a:xfrm>
              <a:off x="9715500" y="3835678"/>
              <a:ext cx="1057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Meeting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0C5639-C22C-4D63-8470-C5855421FCEE}"/>
              </a:ext>
            </a:extLst>
          </p:cNvPr>
          <p:cNvGrpSpPr/>
          <p:nvPr/>
        </p:nvGrpSpPr>
        <p:grpSpPr>
          <a:xfrm>
            <a:off x="8343900" y="3043555"/>
            <a:ext cx="3541574" cy="1477328"/>
            <a:chOff x="8343900" y="3043555"/>
            <a:chExt cx="3541574" cy="147732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CF410D5-2086-46B0-8D75-9B05CFA9EA7D}"/>
                </a:ext>
              </a:extLst>
            </p:cNvPr>
            <p:cNvCxnSpPr/>
            <p:nvPr/>
          </p:nvCxnSpPr>
          <p:spPr>
            <a:xfrm flipH="1">
              <a:off x="8343900" y="3782219"/>
              <a:ext cx="1371600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2C4216-6B88-453B-A127-6A8483414BEE}"/>
                </a:ext>
              </a:extLst>
            </p:cNvPr>
            <p:cNvSpPr txBox="1"/>
            <p:nvPr/>
          </p:nvSpPr>
          <p:spPr>
            <a:xfrm>
              <a:off x="9660075" y="3043555"/>
              <a:ext cx="2225399" cy="147732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Hang on, there was something I was supposed to read before this meeting, where was it…</a:t>
              </a:r>
            </a:p>
          </p:txBody>
        </p:sp>
      </p:grp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8E16601-4E72-4EFD-B44F-B92E3CB4D9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92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3"/>
    </mc:Choice>
    <mc:Fallback xmlns="">
      <p:transition spd="slow" advTm="29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0C652-201C-4B23-A8EA-ADC4A464C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ea otter pup (Enhydra lutris) under mom's protection; Embarcadero; Morro Bay; CA; USA">
            <a:extLst>
              <a:ext uri="{FF2B5EF4-FFF2-40B4-BE49-F238E27FC236}">
                <a16:creationId xmlns:a16="http://schemas.microsoft.com/office/drawing/2014/main" id="{9A1978A5-A1AA-41C4-8A7D-10C81C79E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9213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B1D219-CD5F-4248-941D-99E0767CA9D0}"/>
              </a:ext>
            </a:extLst>
          </p:cNvPr>
          <p:cNvSpPr txBox="1"/>
          <p:nvPr/>
        </p:nvSpPr>
        <p:spPr>
          <a:xfrm>
            <a:off x="7416799" y="6492875"/>
            <a:ext cx="4647565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hlinkClick r:id="rId5"/>
              </a:rPr>
              <a:t>Relaxing with Mom</a:t>
            </a:r>
            <a:r>
              <a:rPr lang="en-GB" dirty="0"/>
              <a:t> by </a:t>
            </a:r>
            <a:r>
              <a:rPr lang="en-GB" dirty="0">
                <a:hlinkClick r:id="rId6" tooltip="Go to Don Henderson's photostream"/>
              </a:rPr>
              <a:t>Don Henderson</a:t>
            </a:r>
            <a:r>
              <a:rPr lang="en-GB" dirty="0"/>
              <a:t> </a:t>
            </a:r>
            <a:r>
              <a:rPr lang="en-GB" dirty="0">
                <a:hlinkClick r:id="rId7"/>
              </a:rPr>
              <a:t>cc-by-</a:t>
            </a:r>
            <a:r>
              <a:rPr lang="en-GB" dirty="0" err="1">
                <a:hlinkClick r:id="rId7"/>
              </a:rPr>
              <a:t>nc</a:t>
            </a:r>
            <a:endParaRPr lang="en-GB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48B8C0D-1A26-41B8-8056-B6908F3F6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7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5"/>
    </mc:Choice>
    <mc:Fallback xmlns="">
      <p:transition spd="slow" advTm="19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5EE2D-D602-4780-9396-A4CFB77F6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5C75CB-68AC-43D4-94A6-68FC1F269B3D}"/>
              </a:ext>
            </a:extLst>
          </p:cNvPr>
          <p:cNvSpPr txBox="1"/>
          <p:nvPr/>
        </p:nvSpPr>
        <p:spPr>
          <a:xfrm>
            <a:off x="838200" y="2275840"/>
            <a:ext cx="809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Create your slide deck in the usual way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E99C2EE-693B-43BB-AE4F-0A716C3AA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30"/>
    </mc:Choice>
    <mc:Fallback xmlns="">
      <p:transition spd="slow" advTm="16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526A6-174E-4C7C-A4CB-F07D99E1B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this presentation under construction in PowerPoint">
            <a:extLst>
              <a:ext uri="{FF2B5EF4-FFF2-40B4-BE49-F238E27FC236}">
                <a16:creationId xmlns:a16="http://schemas.microsoft.com/office/drawing/2014/main" id="{1F0F12A5-073F-43DC-BF00-5DA2007F9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53331"/>
            <a:ext cx="10117395" cy="4351338"/>
          </a:xfrm>
        </p:spPr>
      </p:pic>
      <p:pic>
        <p:nvPicPr>
          <p:cNvPr id="7" name="Picture 6" descr="A screenshot of this PPT under construction, highlighting the Slide Show menu. We see two options: Record from Current Slide and record From beginning">
            <a:extLst>
              <a:ext uri="{FF2B5EF4-FFF2-40B4-BE49-F238E27FC236}">
                <a16:creationId xmlns:a16="http://schemas.microsoft.com/office/drawing/2014/main" id="{6A209B57-C4A7-4A44-8D0D-8F9127DAC3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53331"/>
            <a:ext cx="7291227" cy="276019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47A0B56-92D3-4C09-BE3C-501FC13416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428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48"/>
    </mc:Choice>
    <mc:Fallback xmlns="">
      <p:transition spd="slow" advTm="48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PPT's screen when you click 'Record from Beginning'. A camera shot of the speaker is included bottom right">
            <a:extLst>
              <a:ext uri="{FF2B5EF4-FFF2-40B4-BE49-F238E27FC236}">
                <a16:creationId xmlns:a16="http://schemas.microsoft.com/office/drawing/2014/main" id="{5A36DAB5-F2D1-4940-A300-A5B413F68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017CF0F-3B60-45CF-BBA5-86C05A51A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26"/>
    </mc:Choice>
    <mc:Fallback xmlns="">
      <p:transition spd="slow" advTm="38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1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6|1.1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6|2.2|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6.2|6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50C735046BA3499D7BE4780B20B9DD" ma:contentTypeVersion="10" ma:contentTypeDescription="Create a new document." ma:contentTypeScope="" ma:versionID="6fee56db8c5cc93dba506fc944bf6919">
  <xsd:schema xmlns:xsd="http://www.w3.org/2001/XMLSchema" xmlns:xs="http://www.w3.org/2001/XMLSchema" xmlns:p="http://schemas.microsoft.com/office/2006/metadata/properties" xmlns:ns3="49666193-00c4-4162-86c0-3a1e758a2c83" targetNamespace="http://schemas.microsoft.com/office/2006/metadata/properties" ma:root="true" ma:fieldsID="1a35aecf19bd6f1240a9d734a397828d" ns3:_="">
    <xsd:import namespace="49666193-00c4-4162-86c0-3a1e758a2c8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666193-00c4-4162-86c0-3a1e758a2c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53355F4-333C-459E-AA17-23E40CE72F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148ED3-1735-416C-A65F-F97E9CF0C1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666193-00c4-4162-86c0-3a1e758a2c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DC0791-C26B-40B5-A713-2DDE880582E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462</Words>
  <Application>Microsoft Office PowerPoint</Application>
  <PresentationFormat>Widescreen</PresentationFormat>
  <Paragraphs>94</Paragraphs>
  <Slides>41</Slides>
  <Notes>6</Notes>
  <HiddenSlides>0</HiddenSlides>
  <MMClips>41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Verdana</vt:lpstr>
      <vt:lpstr>Office Theme</vt:lpstr>
      <vt:lpstr>Audible Slides &amp; Visual Punctuation</vt:lpstr>
      <vt:lpstr>PowerPoint Presentation</vt:lpstr>
      <vt:lpstr>We’re talking about</vt:lpstr>
      <vt:lpstr>PowerPoint Presentation</vt:lpstr>
      <vt:lpstr>PowerPoint Presentation</vt:lpstr>
      <vt:lpstr>PowerPoint Presentation</vt:lpstr>
      <vt:lpstr>Step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are three discrete layers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Narrated PowerPoint presentations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Audible Slides &amp; Visual Punctuation</dc:title>
  <dc:creator>Phil Archer</dc:creator>
  <cp:lastModifiedBy>Phil Archer</cp:lastModifiedBy>
  <cp:revision>2</cp:revision>
  <dcterms:created xsi:type="dcterms:W3CDTF">2020-07-15T09:15:10Z</dcterms:created>
  <dcterms:modified xsi:type="dcterms:W3CDTF">2020-07-16T09:36:18Z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0x0101004F50C735046BA3499D7BE4780B20B9DD</vt:lpwstr>
  </property>
</Properties>
</file>